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8" r:id="rId2"/>
    <p:sldId id="280" r:id="rId3"/>
    <p:sldId id="296" r:id="rId4"/>
    <p:sldId id="298" r:id="rId5"/>
    <p:sldId id="297" r:id="rId6"/>
    <p:sldId id="281" r:id="rId7"/>
    <p:sldId id="295" r:id="rId8"/>
    <p:sldId id="293" r:id="rId9"/>
    <p:sldId id="294" r:id="rId10"/>
    <p:sldId id="292" r:id="rId11"/>
    <p:sldId id="267" r:id="rId12"/>
    <p:sldId id="285" r:id="rId13"/>
    <p:sldId id="286" r:id="rId14"/>
    <p:sldId id="282" r:id="rId15"/>
    <p:sldId id="291" r:id="rId16"/>
    <p:sldId id="300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4089"/>
    <a:srgbClr val="C40A6E"/>
    <a:srgbClr val="F878BE"/>
    <a:srgbClr val="D073AC"/>
    <a:srgbClr val="D1BDD6"/>
    <a:srgbClr val="FBB3DA"/>
    <a:srgbClr val="000000"/>
    <a:srgbClr val="FC9171"/>
    <a:srgbClr val="C0151B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D1EFA7-B734-48EC-8F67-7A0FDBA431EF}" v="39" dt="2022-01-05T23:43:07.286"/>
    <p1510:client id="{740D8CEB-E5F6-4A8F-B174-465B5FFB378E}" v="78" dt="2022-01-05T21:49:37.6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907" autoAdjust="0"/>
  </p:normalViewPr>
  <p:slideViewPr>
    <p:cSldViewPr snapToGrid="0">
      <p:cViewPr varScale="1">
        <p:scale>
          <a:sx n="165" d="100"/>
          <a:sy n="165" d="100"/>
        </p:scale>
        <p:origin x="96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LE Laurine" userId="cf00f22b-3d83-4f4a-b0f9-ef9909358c52" providerId="ADAL" clId="{14D1EFA7-B734-48EC-8F67-7A0FDBA431EF}"/>
    <pc:docChg chg="undo custSel addSld delSld modSld sldOrd">
      <pc:chgData name="SALLE Laurine" userId="cf00f22b-3d83-4f4a-b0f9-ef9909358c52" providerId="ADAL" clId="{14D1EFA7-B734-48EC-8F67-7A0FDBA431EF}" dt="2022-01-05T23:43:07.286" v="1572" actId="1076"/>
      <pc:docMkLst>
        <pc:docMk/>
      </pc:docMkLst>
      <pc:sldChg chg="del">
        <pc:chgData name="SALLE Laurine" userId="cf00f22b-3d83-4f4a-b0f9-ef9909358c52" providerId="ADAL" clId="{14D1EFA7-B734-48EC-8F67-7A0FDBA431EF}" dt="2022-01-05T22:47:04.990" v="289" actId="2696"/>
        <pc:sldMkLst>
          <pc:docMk/>
          <pc:sldMk cId="2940216811" sldId="262"/>
        </pc:sldMkLst>
      </pc:sldChg>
      <pc:sldChg chg="modSp mod">
        <pc:chgData name="SALLE Laurine" userId="cf00f22b-3d83-4f4a-b0f9-ef9909358c52" providerId="ADAL" clId="{14D1EFA7-B734-48EC-8F67-7A0FDBA431EF}" dt="2022-01-05T23:42:05.944" v="1556" actId="1036"/>
        <pc:sldMkLst>
          <pc:docMk/>
          <pc:sldMk cId="3937298779" sldId="278"/>
        </pc:sldMkLst>
        <pc:spChg chg="mod">
          <ac:chgData name="SALLE Laurine" userId="cf00f22b-3d83-4f4a-b0f9-ef9909358c52" providerId="ADAL" clId="{14D1EFA7-B734-48EC-8F67-7A0FDBA431EF}" dt="2022-01-05T23:42:05.944" v="1556" actId="1036"/>
          <ac:spMkLst>
            <pc:docMk/>
            <pc:sldMk cId="3937298779" sldId="278"/>
            <ac:spMk id="29" creationId="{392D9F9D-A9E9-4A10-8174-C1E45DD0ACE4}"/>
          </ac:spMkLst>
        </pc:spChg>
      </pc:sldChg>
      <pc:sldChg chg="del">
        <pc:chgData name="SALLE Laurine" userId="cf00f22b-3d83-4f4a-b0f9-ef9909358c52" providerId="ADAL" clId="{14D1EFA7-B734-48EC-8F67-7A0FDBA431EF}" dt="2022-01-05T22:51:25.851" v="321" actId="2696"/>
        <pc:sldMkLst>
          <pc:docMk/>
          <pc:sldMk cId="1411488963" sldId="283"/>
        </pc:sldMkLst>
      </pc:sldChg>
      <pc:sldChg chg="add del">
        <pc:chgData name="SALLE Laurine" userId="cf00f22b-3d83-4f4a-b0f9-ef9909358c52" providerId="ADAL" clId="{14D1EFA7-B734-48EC-8F67-7A0FDBA431EF}" dt="2022-01-05T22:41:54.115" v="213" actId="2696"/>
        <pc:sldMkLst>
          <pc:docMk/>
          <pc:sldMk cId="1868277557" sldId="284"/>
        </pc:sldMkLst>
      </pc:sldChg>
      <pc:sldChg chg="delSp modSp mod">
        <pc:chgData name="SALLE Laurine" userId="cf00f22b-3d83-4f4a-b0f9-ef9909358c52" providerId="ADAL" clId="{14D1EFA7-B734-48EC-8F67-7A0FDBA431EF}" dt="2022-01-05T23:37:53.827" v="1523" actId="20577"/>
        <pc:sldMkLst>
          <pc:docMk/>
          <pc:sldMk cId="1137851688" sldId="286"/>
        </pc:sldMkLst>
        <pc:spChg chg="mod">
          <ac:chgData name="SALLE Laurine" userId="cf00f22b-3d83-4f4a-b0f9-ef9909358c52" providerId="ADAL" clId="{14D1EFA7-B734-48EC-8F67-7A0FDBA431EF}" dt="2022-01-05T23:33:55.361" v="1430" actId="20577"/>
          <ac:spMkLst>
            <pc:docMk/>
            <pc:sldMk cId="1137851688" sldId="286"/>
            <ac:spMk id="31" creationId="{186C112E-2B84-4C21-8B98-206935278C79}"/>
          </ac:spMkLst>
        </pc:spChg>
        <pc:spChg chg="mod">
          <ac:chgData name="SALLE Laurine" userId="cf00f22b-3d83-4f4a-b0f9-ef9909358c52" providerId="ADAL" clId="{14D1EFA7-B734-48EC-8F67-7A0FDBA431EF}" dt="2022-01-05T23:34:54.986" v="1467" actId="6549"/>
          <ac:spMkLst>
            <pc:docMk/>
            <pc:sldMk cId="1137851688" sldId="286"/>
            <ac:spMk id="34" creationId="{FB82AC46-924A-444B-92C9-9BC7B3B9C62C}"/>
          </ac:spMkLst>
        </pc:spChg>
        <pc:spChg chg="del">
          <ac:chgData name="SALLE Laurine" userId="cf00f22b-3d83-4f4a-b0f9-ef9909358c52" providerId="ADAL" clId="{14D1EFA7-B734-48EC-8F67-7A0FDBA431EF}" dt="2022-01-05T23:32:06.355" v="1361" actId="478"/>
          <ac:spMkLst>
            <pc:docMk/>
            <pc:sldMk cId="1137851688" sldId="286"/>
            <ac:spMk id="37" creationId="{D8EE1340-37D2-4A53-BEDA-EB51FAADC539}"/>
          </ac:spMkLst>
        </pc:spChg>
        <pc:spChg chg="mod">
          <ac:chgData name="SALLE Laurine" userId="cf00f22b-3d83-4f4a-b0f9-ef9909358c52" providerId="ADAL" clId="{14D1EFA7-B734-48EC-8F67-7A0FDBA431EF}" dt="2022-01-05T23:37:53.827" v="1523" actId="20577"/>
          <ac:spMkLst>
            <pc:docMk/>
            <pc:sldMk cId="1137851688" sldId="286"/>
            <ac:spMk id="43" creationId="{786BDAF2-2C90-4989-B28B-E76E6975967B}"/>
          </ac:spMkLst>
        </pc:spChg>
        <pc:spChg chg="mod">
          <ac:chgData name="SALLE Laurine" userId="cf00f22b-3d83-4f4a-b0f9-ef9909358c52" providerId="ADAL" clId="{14D1EFA7-B734-48EC-8F67-7A0FDBA431EF}" dt="2022-01-05T23:37:49.242" v="1516" actId="1076"/>
          <ac:spMkLst>
            <pc:docMk/>
            <pc:sldMk cId="1137851688" sldId="286"/>
            <ac:spMk id="46" creationId="{948618AD-87EB-4ED7-8CDD-28B4BF49C53C}"/>
          </ac:spMkLst>
        </pc:spChg>
        <pc:grpChg chg="mod">
          <ac:chgData name="SALLE Laurine" userId="cf00f22b-3d83-4f4a-b0f9-ef9909358c52" providerId="ADAL" clId="{14D1EFA7-B734-48EC-8F67-7A0FDBA431EF}" dt="2022-01-05T23:34:15.252" v="1447" actId="1076"/>
          <ac:grpSpMkLst>
            <pc:docMk/>
            <pc:sldMk cId="1137851688" sldId="286"/>
            <ac:grpSpMk id="4" creationId="{964AABBA-DA0F-4482-99A0-78CC3175D269}"/>
          </ac:grpSpMkLst>
        </pc:grpChg>
      </pc:sldChg>
      <pc:sldChg chg="del">
        <pc:chgData name="SALLE Laurine" userId="cf00f22b-3d83-4f4a-b0f9-ef9909358c52" providerId="ADAL" clId="{14D1EFA7-B734-48EC-8F67-7A0FDBA431EF}" dt="2022-01-05T22:54:16.809" v="426" actId="2696"/>
        <pc:sldMkLst>
          <pc:docMk/>
          <pc:sldMk cId="924795855" sldId="287"/>
        </pc:sldMkLst>
      </pc:sldChg>
      <pc:sldChg chg="del">
        <pc:chgData name="SALLE Laurine" userId="cf00f22b-3d83-4f4a-b0f9-ef9909358c52" providerId="ADAL" clId="{14D1EFA7-B734-48EC-8F67-7A0FDBA431EF}" dt="2022-01-05T22:36:49.156" v="138" actId="2696"/>
        <pc:sldMkLst>
          <pc:docMk/>
          <pc:sldMk cId="1019713549" sldId="288"/>
        </pc:sldMkLst>
      </pc:sldChg>
      <pc:sldChg chg="del">
        <pc:chgData name="SALLE Laurine" userId="cf00f22b-3d83-4f4a-b0f9-ef9909358c52" providerId="ADAL" clId="{14D1EFA7-B734-48EC-8F67-7A0FDBA431EF}" dt="2022-01-05T22:34:02.495" v="112" actId="2696"/>
        <pc:sldMkLst>
          <pc:docMk/>
          <pc:sldMk cId="2313325474" sldId="289"/>
        </pc:sldMkLst>
      </pc:sldChg>
      <pc:sldChg chg="del">
        <pc:chgData name="SALLE Laurine" userId="cf00f22b-3d83-4f4a-b0f9-ef9909358c52" providerId="ADAL" clId="{14D1EFA7-B734-48EC-8F67-7A0FDBA431EF}" dt="2022-01-05T22:32:07.772" v="92" actId="2696"/>
        <pc:sldMkLst>
          <pc:docMk/>
          <pc:sldMk cId="2409442902" sldId="290"/>
        </pc:sldMkLst>
      </pc:sldChg>
      <pc:sldChg chg="addSp delSp modSp add mod ord">
        <pc:chgData name="SALLE Laurine" userId="cf00f22b-3d83-4f4a-b0f9-ef9909358c52" providerId="ADAL" clId="{14D1EFA7-B734-48EC-8F67-7A0FDBA431EF}" dt="2022-01-05T23:26:12.596" v="1006" actId="20577"/>
        <pc:sldMkLst>
          <pc:docMk/>
          <pc:sldMk cId="3060188176" sldId="292"/>
        </pc:sldMkLst>
        <pc:spChg chg="mod">
          <ac:chgData name="SALLE Laurine" userId="cf00f22b-3d83-4f4a-b0f9-ef9909358c52" providerId="ADAL" clId="{14D1EFA7-B734-48EC-8F67-7A0FDBA431EF}" dt="2022-01-05T22:28:41.139" v="23" actId="14100"/>
          <ac:spMkLst>
            <pc:docMk/>
            <pc:sldMk cId="3060188176" sldId="292"/>
            <ac:spMk id="22" creationId="{A82BBA9F-3651-40B2-90AF-3BEC8464038E}"/>
          </ac:spMkLst>
        </pc:spChg>
        <pc:spChg chg="mod">
          <ac:chgData name="SALLE Laurine" userId="cf00f22b-3d83-4f4a-b0f9-ef9909358c52" providerId="ADAL" clId="{14D1EFA7-B734-48EC-8F67-7A0FDBA431EF}" dt="2022-01-05T22:29:54.892" v="63" actId="14100"/>
          <ac:spMkLst>
            <pc:docMk/>
            <pc:sldMk cId="3060188176" sldId="292"/>
            <ac:spMk id="24" creationId="{6224E982-8AF5-4C52-A71E-F28F6D2D4CEC}"/>
          </ac:spMkLst>
        </pc:spChg>
        <pc:spChg chg="mod">
          <ac:chgData name="SALLE Laurine" userId="cf00f22b-3d83-4f4a-b0f9-ef9909358c52" providerId="ADAL" clId="{14D1EFA7-B734-48EC-8F67-7A0FDBA431EF}" dt="2022-01-05T22:31:59.893" v="91"/>
          <ac:spMkLst>
            <pc:docMk/>
            <pc:sldMk cId="3060188176" sldId="292"/>
            <ac:spMk id="27" creationId="{5147810E-D54C-4D99-9178-5D55DE7AEC78}"/>
          </ac:spMkLst>
        </pc:spChg>
        <pc:spChg chg="add mod">
          <ac:chgData name="SALLE Laurine" userId="cf00f22b-3d83-4f4a-b0f9-ef9909358c52" providerId="ADAL" clId="{14D1EFA7-B734-48EC-8F67-7A0FDBA431EF}" dt="2022-01-05T23:26:12.596" v="1006" actId="20577"/>
          <ac:spMkLst>
            <pc:docMk/>
            <pc:sldMk cId="3060188176" sldId="292"/>
            <ac:spMk id="29" creationId="{45A65521-220E-4686-844B-D33CF2AF8929}"/>
          </ac:spMkLst>
        </pc:spChg>
        <pc:spChg chg="add mod">
          <ac:chgData name="SALLE Laurine" userId="cf00f22b-3d83-4f4a-b0f9-ef9909358c52" providerId="ADAL" clId="{14D1EFA7-B734-48EC-8F67-7A0FDBA431EF}" dt="2022-01-05T22:31:46.507" v="90" actId="1076"/>
          <ac:spMkLst>
            <pc:docMk/>
            <pc:sldMk cId="3060188176" sldId="292"/>
            <ac:spMk id="30" creationId="{0ECC9F7D-36A5-479C-858E-B18DFF283399}"/>
          </ac:spMkLst>
        </pc:spChg>
        <pc:spChg chg="del">
          <ac:chgData name="SALLE Laurine" userId="cf00f22b-3d83-4f4a-b0f9-ef9909358c52" providerId="ADAL" clId="{14D1EFA7-B734-48EC-8F67-7A0FDBA431EF}" dt="2022-01-05T22:27:53.877" v="7" actId="478"/>
          <ac:spMkLst>
            <pc:docMk/>
            <pc:sldMk cId="3060188176" sldId="292"/>
            <ac:spMk id="31" creationId="{186C112E-2B84-4C21-8B98-206935278C79}"/>
          </ac:spMkLst>
        </pc:spChg>
        <pc:spChg chg="del mod">
          <ac:chgData name="SALLE Laurine" userId="cf00f22b-3d83-4f4a-b0f9-ef9909358c52" providerId="ADAL" clId="{14D1EFA7-B734-48EC-8F67-7A0FDBA431EF}" dt="2022-01-05T22:27:58.601" v="10" actId="478"/>
          <ac:spMkLst>
            <pc:docMk/>
            <pc:sldMk cId="3060188176" sldId="292"/>
            <ac:spMk id="36" creationId="{2BA7E23E-CCB5-4A49-9D3C-97D7B8D9DB3B}"/>
          </ac:spMkLst>
        </pc:spChg>
        <pc:spChg chg="del">
          <ac:chgData name="SALLE Laurine" userId="cf00f22b-3d83-4f4a-b0f9-ef9909358c52" providerId="ADAL" clId="{14D1EFA7-B734-48EC-8F67-7A0FDBA431EF}" dt="2022-01-05T22:27:51.884" v="6" actId="478"/>
          <ac:spMkLst>
            <pc:docMk/>
            <pc:sldMk cId="3060188176" sldId="292"/>
            <ac:spMk id="37" creationId="{D8EE1340-37D2-4A53-BEDA-EB51FAADC539}"/>
          </ac:spMkLst>
        </pc:spChg>
        <pc:spChg chg="del">
          <ac:chgData name="SALLE Laurine" userId="cf00f22b-3d83-4f4a-b0f9-ef9909358c52" providerId="ADAL" clId="{14D1EFA7-B734-48EC-8F67-7A0FDBA431EF}" dt="2022-01-05T22:27:51.884" v="6" actId="478"/>
          <ac:spMkLst>
            <pc:docMk/>
            <pc:sldMk cId="3060188176" sldId="292"/>
            <ac:spMk id="38" creationId="{4BDAB608-3701-4C63-9BC7-63B880774897}"/>
          </ac:spMkLst>
        </pc:spChg>
        <pc:spChg chg="del">
          <ac:chgData name="SALLE Laurine" userId="cf00f22b-3d83-4f4a-b0f9-ef9909358c52" providerId="ADAL" clId="{14D1EFA7-B734-48EC-8F67-7A0FDBA431EF}" dt="2022-01-05T22:28:00.806" v="11" actId="478"/>
          <ac:spMkLst>
            <pc:docMk/>
            <pc:sldMk cId="3060188176" sldId="292"/>
            <ac:spMk id="39" creationId="{563FBCAA-CE3D-4C6D-8569-130DD7DB9D9E}"/>
          </ac:spMkLst>
        </pc:spChg>
        <pc:spChg chg="del">
          <ac:chgData name="SALLE Laurine" userId="cf00f22b-3d83-4f4a-b0f9-ef9909358c52" providerId="ADAL" clId="{14D1EFA7-B734-48EC-8F67-7A0FDBA431EF}" dt="2022-01-05T22:28:02.129" v="12" actId="478"/>
          <ac:spMkLst>
            <pc:docMk/>
            <pc:sldMk cId="3060188176" sldId="292"/>
            <ac:spMk id="42" creationId="{02E745F5-706B-4B7D-9E8C-416C08CA8AE7}"/>
          </ac:spMkLst>
        </pc:spChg>
        <pc:spChg chg="del">
          <ac:chgData name="SALLE Laurine" userId="cf00f22b-3d83-4f4a-b0f9-ef9909358c52" providerId="ADAL" clId="{14D1EFA7-B734-48EC-8F67-7A0FDBA431EF}" dt="2022-01-05T22:28:05.123" v="14" actId="478"/>
          <ac:spMkLst>
            <pc:docMk/>
            <pc:sldMk cId="3060188176" sldId="292"/>
            <ac:spMk id="52" creationId="{4EC04A83-C09D-4CDD-B93B-CCA9664F2B8B}"/>
          </ac:spMkLst>
        </pc:spChg>
        <pc:spChg chg="del">
          <ac:chgData name="SALLE Laurine" userId="cf00f22b-3d83-4f4a-b0f9-ef9909358c52" providerId="ADAL" clId="{14D1EFA7-B734-48EC-8F67-7A0FDBA431EF}" dt="2022-01-05T22:28:07.071" v="15" actId="478"/>
          <ac:spMkLst>
            <pc:docMk/>
            <pc:sldMk cId="3060188176" sldId="292"/>
            <ac:spMk id="53" creationId="{EED4EEDA-8308-4A65-B2EE-6790F3919F90}"/>
          </ac:spMkLst>
        </pc:spChg>
        <pc:grpChg chg="mod">
          <ac:chgData name="SALLE Laurine" userId="cf00f22b-3d83-4f4a-b0f9-ef9909358c52" providerId="ADAL" clId="{14D1EFA7-B734-48EC-8F67-7A0FDBA431EF}" dt="2022-01-05T22:28:24.028" v="21" actId="1076"/>
          <ac:grpSpMkLst>
            <pc:docMk/>
            <pc:sldMk cId="3060188176" sldId="292"/>
            <ac:grpSpMk id="4" creationId="{964AABBA-DA0F-4482-99A0-78CC3175D269}"/>
          </ac:grpSpMkLst>
        </pc:grpChg>
        <pc:graphicFrameChg chg="del">
          <ac:chgData name="SALLE Laurine" userId="cf00f22b-3d83-4f4a-b0f9-ef9909358c52" providerId="ADAL" clId="{14D1EFA7-B734-48EC-8F67-7A0FDBA431EF}" dt="2022-01-05T22:28:03.713" v="13" actId="478"/>
          <ac:graphicFrameMkLst>
            <pc:docMk/>
            <pc:sldMk cId="3060188176" sldId="292"/>
            <ac:graphicFrameMk id="41" creationId="{EC188392-0093-4616-A3CD-11A71CF8507B}"/>
          </ac:graphicFrameMkLst>
        </pc:graphicFrameChg>
        <pc:picChg chg="add mod">
          <ac:chgData name="SALLE Laurine" userId="cf00f22b-3d83-4f4a-b0f9-ef9909358c52" providerId="ADAL" clId="{14D1EFA7-B734-48EC-8F67-7A0FDBA431EF}" dt="2022-01-05T22:28:47.703" v="62" actId="1036"/>
          <ac:picMkLst>
            <pc:docMk/>
            <pc:sldMk cId="3060188176" sldId="292"/>
            <ac:picMk id="23" creationId="{3FD2BA89-E032-4EC5-A2D3-C3496B1F7505}"/>
          </ac:picMkLst>
        </pc:picChg>
        <pc:picChg chg="add mod">
          <ac:chgData name="SALLE Laurine" userId="cf00f22b-3d83-4f4a-b0f9-ef9909358c52" providerId="ADAL" clId="{14D1EFA7-B734-48EC-8F67-7A0FDBA431EF}" dt="2022-01-05T22:30:00.190" v="64" actId="1076"/>
          <ac:picMkLst>
            <pc:docMk/>
            <pc:sldMk cId="3060188176" sldId="292"/>
            <ac:picMk id="25" creationId="{765A487F-B179-47A6-8278-6F38CE5BA95E}"/>
          </ac:picMkLst>
        </pc:picChg>
        <pc:picChg chg="add mod">
          <ac:chgData name="SALLE Laurine" userId="cf00f22b-3d83-4f4a-b0f9-ef9909358c52" providerId="ADAL" clId="{14D1EFA7-B734-48EC-8F67-7A0FDBA431EF}" dt="2022-01-05T22:30:51.865" v="73" actId="1076"/>
          <ac:picMkLst>
            <pc:docMk/>
            <pc:sldMk cId="3060188176" sldId="292"/>
            <ac:picMk id="28" creationId="{0B795F2E-5407-4956-B1EF-3059245FA2B1}"/>
          </ac:picMkLst>
        </pc:picChg>
        <pc:picChg chg="del">
          <ac:chgData name="SALLE Laurine" userId="cf00f22b-3d83-4f4a-b0f9-ef9909358c52" providerId="ADAL" clId="{14D1EFA7-B734-48EC-8F67-7A0FDBA431EF}" dt="2022-01-05T22:27:55.731" v="8" actId="478"/>
          <ac:picMkLst>
            <pc:docMk/>
            <pc:sldMk cId="3060188176" sldId="292"/>
            <ac:picMk id="33" creationId="{543A15EC-BC5C-48FB-BEC3-0CCBC4D308AC}"/>
          </ac:picMkLst>
        </pc:picChg>
        <pc:picChg chg="del">
          <ac:chgData name="SALLE Laurine" userId="cf00f22b-3d83-4f4a-b0f9-ef9909358c52" providerId="ADAL" clId="{14D1EFA7-B734-48EC-8F67-7A0FDBA431EF}" dt="2022-01-05T22:28:07.835" v="16" actId="478"/>
          <ac:picMkLst>
            <pc:docMk/>
            <pc:sldMk cId="3060188176" sldId="292"/>
            <ac:picMk id="40" creationId="{4F5B5F30-93C8-47C4-B4B5-99966438519D}"/>
          </ac:picMkLst>
        </pc:picChg>
      </pc:sldChg>
      <pc:sldChg chg="addSp delSp modSp add mod ord">
        <pc:chgData name="SALLE Laurine" userId="cf00f22b-3d83-4f4a-b0f9-ef9909358c52" providerId="ADAL" clId="{14D1EFA7-B734-48EC-8F67-7A0FDBA431EF}" dt="2022-01-05T23:18:09.443" v="958" actId="207"/>
        <pc:sldMkLst>
          <pc:docMk/>
          <pc:sldMk cId="690105690" sldId="293"/>
        </pc:sldMkLst>
        <pc:spChg chg="add mod">
          <ac:chgData name="SALLE Laurine" userId="cf00f22b-3d83-4f4a-b0f9-ef9909358c52" providerId="ADAL" clId="{14D1EFA7-B734-48EC-8F67-7A0FDBA431EF}" dt="2022-01-05T23:14:04.645" v="732" actId="14100"/>
          <ac:spMkLst>
            <pc:docMk/>
            <pc:sldMk cId="690105690" sldId="293"/>
            <ac:spMk id="2" creationId="{421E08A7-082D-44C3-95BC-DC637612805D}"/>
          </ac:spMkLst>
        </pc:spChg>
        <pc:spChg chg="mod">
          <ac:chgData name="SALLE Laurine" userId="cf00f22b-3d83-4f4a-b0f9-ef9909358c52" providerId="ADAL" clId="{14D1EFA7-B734-48EC-8F67-7A0FDBA431EF}" dt="2022-01-05T22:37:00.642" v="140" actId="14100"/>
          <ac:spMkLst>
            <pc:docMk/>
            <pc:sldMk cId="690105690" sldId="293"/>
            <ac:spMk id="6" creationId="{2E83234E-5CF3-4B26-BFAC-AC4A180C0224}"/>
          </ac:spMkLst>
        </pc:spChg>
        <pc:spChg chg="add del mod">
          <ac:chgData name="SALLE Laurine" userId="cf00f22b-3d83-4f4a-b0f9-ef9909358c52" providerId="ADAL" clId="{14D1EFA7-B734-48EC-8F67-7A0FDBA431EF}" dt="2022-01-05T22:35:06.537" v="116" actId="478"/>
          <ac:spMkLst>
            <pc:docMk/>
            <pc:sldMk cId="690105690" sldId="293"/>
            <ac:spMk id="17" creationId="{F9D5AFEA-5D1D-450D-B3FC-9DB0A53D479A}"/>
          </ac:spMkLst>
        </pc:spChg>
        <pc:spChg chg="add mod">
          <ac:chgData name="SALLE Laurine" userId="cf00f22b-3d83-4f4a-b0f9-ef9909358c52" providerId="ADAL" clId="{14D1EFA7-B734-48EC-8F67-7A0FDBA431EF}" dt="2022-01-05T23:18:09.443" v="958" actId="207"/>
          <ac:spMkLst>
            <pc:docMk/>
            <pc:sldMk cId="690105690" sldId="293"/>
            <ac:spMk id="20" creationId="{B433BB67-0929-47DE-A0BF-711FE4FF54BF}"/>
          </ac:spMkLst>
        </pc:spChg>
        <pc:spChg chg="del">
          <ac:chgData name="SALLE Laurine" userId="cf00f22b-3d83-4f4a-b0f9-ef9909358c52" providerId="ADAL" clId="{14D1EFA7-B734-48EC-8F67-7A0FDBA431EF}" dt="2022-01-05T22:32:30.518" v="99" actId="478"/>
          <ac:spMkLst>
            <pc:docMk/>
            <pc:sldMk cId="690105690" sldId="293"/>
            <ac:spMk id="22" creationId="{A82BBA9F-3651-40B2-90AF-3BEC8464038E}"/>
          </ac:spMkLst>
        </pc:spChg>
        <pc:spChg chg="mod">
          <ac:chgData name="SALLE Laurine" userId="cf00f22b-3d83-4f4a-b0f9-ef9909358c52" providerId="ADAL" clId="{14D1EFA7-B734-48EC-8F67-7A0FDBA431EF}" dt="2022-01-05T22:37:13.726" v="142" actId="14100"/>
          <ac:spMkLst>
            <pc:docMk/>
            <pc:sldMk cId="690105690" sldId="293"/>
            <ac:spMk id="24" creationId="{6224E982-8AF5-4C52-A71E-F28F6D2D4CEC}"/>
          </ac:spMkLst>
        </pc:spChg>
        <pc:spChg chg="mod">
          <ac:chgData name="SALLE Laurine" userId="cf00f22b-3d83-4f4a-b0f9-ef9909358c52" providerId="ADAL" clId="{14D1EFA7-B734-48EC-8F67-7A0FDBA431EF}" dt="2022-01-05T22:36:43.780" v="137"/>
          <ac:spMkLst>
            <pc:docMk/>
            <pc:sldMk cId="690105690" sldId="293"/>
            <ac:spMk id="27" creationId="{5147810E-D54C-4D99-9178-5D55DE7AEC78}"/>
          </ac:spMkLst>
        </pc:spChg>
        <pc:spChg chg="del">
          <ac:chgData name="SALLE Laurine" userId="cf00f22b-3d83-4f4a-b0f9-ef9909358c52" providerId="ADAL" clId="{14D1EFA7-B734-48EC-8F67-7A0FDBA431EF}" dt="2022-01-05T22:32:38.300" v="101" actId="478"/>
          <ac:spMkLst>
            <pc:docMk/>
            <pc:sldMk cId="690105690" sldId="293"/>
            <ac:spMk id="29" creationId="{45A65521-220E-4686-844B-D33CF2AF8929}"/>
          </ac:spMkLst>
        </pc:spChg>
        <pc:spChg chg="del">
          <ac:chgData name="SALLE Laurine" userId="cf00f22b-3d83-4f4a-b0f9-ef9909358c52" providerId="ADAL" clId="{14D1EFA7-B734-48EC-8F67-7A0FDBA431EF}" dt="2022-01-05T22:32:42.124" v="103" actId="478"/>
          <ac:spMkLst>
            <pc:docMk/>
            <pc:sldMk cId="690105690" sldId="293"/>
            <ac:spMk id="30" creationId="{0ECC9F7D-36A5-479C-858E-B18DFF283399}"/>
          </ac:spMkLst>
        </pc:spChg>
        <pc:picChg chg="add mod">
          <ac:chgData name="SALLE Laurine" userId="cf00f22b-3d83-4f4a-b0f9-ef9909358c52" providerId="ADAL" clId="{14D1EFA7-B734-48EC-8F67-7A0FDBA431EF}" dt="2022-01-05T22:37:18.278" v="143" actId="14100"/>
          <ac:picMkLst>
            <pc:docMk/>
            <pc:sldMk cId="690105690" sldId="293"/>
            <ac:picMk id="7" creationId="{4820C2C5-FF46-4CE8-8912-EEFA36B84215}"/>
          </ac:picMkLst>
        </pc:picChg>
        <pc:picChg chg="add del mod">
          <ac:chgData name="SALLE Laurine" userId="cf00f22b-3d83-4f4a-b0f9-ef9909358c52" providerId="ADAL" clId="{14D1EFA7-B734-48EC-8F67-7A0FDBA431EF}" dt="2022-01-05T22:35:07.367" v="118" actId="478"/>
          <ac:picMkLst>
            <pc:docMk/>
            <pc:sldMk cId="690105690" sldId="293"/>
            <ac:picMk id="16" creationId="{5F019988-E072-4174-B81A-FA3C5F5A6163}"/>
          </ac:picMkLst>
        </pc:picChg>
        <pc:picChg chg="del">
          <ac:chgData name="SALLE Laurine" userId="cf00f22b-3d83-4f4a-b0f9-ef9909358c52" providerId="ADAL" clId="{14D1EFA7-B734-48EC-8F67-7A0FDBA431EF}" dt="2022-01-05T22:32:25.227" v="96" actId="478"/>
          <ac:picMkLst>
            <pc:docMk/>
            <pc:sldMk cId="690105690" sldId="293"/>
            <ac:picMk id="23" creationId="{3FD2BA89-E032-4EC5-A2D3-C3496B1F7505}"/>
          </ac:picMkLst>
        </pc:picChg>
        <pc:picChg chg="del">
          <ac:chgData name="SALLE Laurine" userId="cf00f22b-3d83-4f4a-b0f9-ef9909358c52" providerId="ADAL" clId="{14D1EFA7-B734-48EC-8F67-7A0FDBA431EF}" dt="2022-01-05T22:32:26.075" v="97" actId="478"/>
          <ac:picMkLst>
            <pc:docMk/>
            <pc:sldMk cId="690105690" sldId="293"/>
            <ac:picMk id="25" creationId="{765A487F-B179-47A6-8278-6F38CE5BA95E}"/>
          </ac:picMkLst>
        </pc:picChg>
        <pc:picChg chg="del">
          <ac:chgData name="SALLE Laurine" userId="cf00f22b-3d83-4f4a-b0f9-ef9909358c52" providerId="ADAL" clId="{14D1EFA7-B734-48EC-8F67-7A0FDBA431EF}" dt="2022-01-05T22:32:40.692" v="102" actId="478"/>
          <ac:picMkLst>
            <pc:docMk/>
            <pc:sldMk cId="690105690" sldId="293"/>
            <ac:picMk id="28" creationId="{0B795F2E-5407-4956-B1EF-3059245FA2B1}"/>
          </ac:picMkLst>
        </pc:picChg>
      </pc:sldChg>
      <pc:sldChg chg="modSp add mod ord">
        <pc:chgData name="SALLE Laurine" userId="cf00f22b-3d83-4f4a-b0f9-ef9909358c52" providerId="ADAL" clId="{14D1EFA7-B734-48EC-8F67-7A0FDBA431EF}" dt="2022-01-05T23:28:31.597" v="1021" actId="1076"/>
        <pc:sldMkLst>
          <pc:docMk/>
          <pc:sldMk cId="134381730" sldId="294"/>
        </pc:sldMkLst>
        <pc:spChg chg="mod">
          <ac:chgData name="SALLE Laurine" userId="cf00f22b-3d83-4f4a-b0f9-ef9909358c52" providerId="ADAL" clId="{14D1EFA7-B734-48EC-8F67-7A0FDBA431EF}" dt="2022-01-05T23:28:31.597" v="1021" actId="1076"/>
          <ac:spMkLst>
            <pc:docMk/>
            <pc:sldMk cId="134381730" sldId="294"/>
            <ac:spMk id="17" creationId="{F9D5AFEA-5D1D-450D-B3FC-9DB0A53D479A}"/>
          </ac:spMkLst>
        </pc:spChg>
      </pc:sldChg>
      <pc:sldChg chg="addSp delSp modSp add mod ord">
        <pc:chgData name="SALLE Laurine" userId="cf00f22b-3d83-4f4a-b0f9-ef9909358c52" providerId="ADAL" clId="{14D1EFA7-B734-48EC-8F67-7A0FDBA431EF}" dt="2022-01-05T23:11:14.708" v="696" actId="14100"/>
        <pc:sldMkLst>
          <pc:docMk/>
          <pc:sldMk cId="1912547880" sldId="295"/>
        </pc:sldMkLst>
        <pc:spChg chg="mod">
          <ac:chgData name="SALLE Laurine" userId="cf00f22b-3d83-4f4a-b0f9-ef9909358c52" providerId="ADAL" clId="{14D1EFA7-B734-48EC-8F67-7A0FDBA431EF}" dt="2022-01-05T23:11:14.708" v="696" actId="14100"/>
          <ac:spMkLst>
            <pc:docMk/>
            <pc:sldMk cId="1912547880" sldId="295"/>
            <ac:spMk id="6" creationId="{2E83234E-5CF3-4B26-BFAC-AC4A180C0224}"/>
          </ac:spMkLst>
        </pc:spChg>
        <pc:spChg chg="add mod">
          <ac:chgData name="SALLE Laurine" userId="cf00f22b-3d83-4f4a-b0f9-ef9909358c52" providerId="ADAL" clId="{14D1EFA7-B734-48EC-8F67-7A0FDBA431EF}" dt="2022-01-05T23:09:09.455" v="691" actId="20577"/>
          <ac:spMkLst>
            <pc:docMk/>
            <pc:sldMk cId="1912547880" sldId="295"/>
            <ac:spMk id="13" creationId="{B1F16D49-978E-4030-98C7-00532BEB8DA9}"/>
          </ac:spMkLst>
        </pc:spChg>
        <pc:spChg chg="add mod">
          <ac:chgData name="SALLE Laurine" userId="cf00f22b-3d83-4f4a-b0f9-ef9909358c52" providerId="ADAL" clId="{14D1EFA7-B734-48EC-8F67-7A0FDBA431EF}" dt="2022-01-05T23:11:08.338" v="695" actId="1076"/>
          <ac:spMkLst>
            <pc:docMk/>
            <pc:sldMk cId="1912547880" sldId="295"/>
            <ac:spMk id="15" creationId="{6710DDA1-8A1F-4184-97F7-0678CE225A4D}"/>
          </ac:spMkLst>
        </pc:spChg>
        <pc:spChg chg="add mod ord">
          <ac:chgData name="SALLE Laurine" userId="cf00f22b-3d83-4f4a-b0f9-ef9909358c52" providerId="ADAL" clId="{14D1EFA7-B734-48EC-8F67-7A0FDBA431EF}" dt="2022-01-05T23:11:02.722" v="694" actId="14100"/>
          <ac:spMkLst>
            <pc:docMk/>
            <pc:sldMk cId="1912547880" sldId="295"/>
            <ac:spMk id="16" creationId="{1395DD76-82CC-4F99-9374-DE6281B29BCF}"/>
          </ac:spMkLst>
        </pc:spChg>
        <pc:spChg chg="del">
          <ac:chgData name="SALLE Laurine" userId="cf00f22b-3d83-4f4a-b0f9-ef9909358c52" providerId="ADAL" clId="{14D1EFA7-B734-48EC-8F67-7A0FDBA431EF}" dt="2022-01-05T22:38:41.249" v="157" actId="478"/>
          <ac:spMkLst>
            <pc:docMk/>
            <pc:sldMk cId="1912547880" sldId="295"/>
            <ac:spMk id="20" creationId="{B433BB67-0929-47DE-A0BF-711FE4FF54BF}"/>
          </ac:spMkLst>
        </pc:spChg>
        <pc:spChg chg="mod">
          <ac:chgData name="SALLE Laurine" userId="cf00f22b-3d83-4f4a-b0f9-ef9909358c52" providerId="ADAL" clId="{14D1EFA7-B734-48EC-8F67-7A0FDBA431EF}" dt="2022-01-05T22:38:36.896" v="156" actId="14100"/>
          <ac:spMkLst>
            <pc:docMk/>
            <pc:sldMk cId="1912547880" sldId="295"/>
            <ac:spMk id="24" creationId="{6224E982-8AF5-4C52-A71E-F28F6D2D4CEC}"/>
          </ac:spMkLst>
        </pc:spChg>
        <pc:spChg chg="mod">
          <ac:chgData name="SALLE Laurine" userId="cf00f22b-3d83-4f4a-b0f9-ef9909358c52" providerId="ADAL" clId="{14D1EFA7-B734-48EC-8F67-7A0FDBA431EF}" dt="2022-01-05T22:42:33.880" v="219" actId="14100"/>
          <ac:spMkLst>
            <pc:docMk/>
            <pc:sldMk cId="1912547880" sldId="295"/>
            <ac:spMk id="27" creationId="{5147810E-D54C-4D99-9178-5D55DE7AEC78}"/>
          </ac:spMkLst>
        </pc:spChg>
        <pc:grpChg chg="mod">
          <ac:chgData name="SALLE Laurine" userId="cf00f22b-3d83-4f4a-b0f9-ef9909358c52" providerId="ADAL" clId="{14D1EFA7-B734-48EC-8F67-7A0FDBA431EF}" dt="2022-01-05T22:40:43.016" v="201" actId="1076"/>
          <ac:grpSpMkLst>
            <pc:docMk/>
            <pc:sldMk cId="1912547880" sldId="295"/>
            <ac:grpSpMk id="4" creationId="{964AABBA-DA0F-4482-99A0-78CC3175D269}"/>
          </ac:grpSpMkLst>
        </pc:grpChg>
        <pc:picChg chg="del">
          <ac:chgData name="SALLE Laurine" userId="cf00f22b-3d83-4f4a-b0f9-ef9909358c52" providerId="ADAL" clId="{14D1EFA7-B734-48EC-8F67-7A0FDBA431EF}" dt="2022-01-05T22:38:16.799" v="151" actId="478"/>
          <ac:picMkLst>
            <pc:docMk/>
            <pc:sldMk cId="1912547880" sldId="295"/>
            <ac:picMk id="7" creationId="{4820C2C5-FF46-4CE8-8912-EEFA36B84215}"/>
          </ac:picMkLst>
        </pc:picChg>
        <pc:picChg chg="add mod">
          <ac:chgData name="SALLE Laurine" userId="cf00f22b-3d83-4f4a-b0f9-ef9909358c52" providerId="ADAL" clId="{14D1EFA7-B734-48EC-8F67-7A0FDBA431EF}" dt="2022-01-05T22:38:32.048" v="154" actId="1076"/>
          <ac:picMkLst>
            <pc:docMk/>
            <pc:sldMk cId="1912547880" sldId="295"/>
            <ac:picMk id="12" creationId="{CD59C47B-B33E-4408-8A78-52191B145F8C}"/>
          </ac:picMkLst>
        </pc:picChg>
        <pc:picChg chg="add mod">
          <ac:chgData name="SALLE Laurine" userId="cf00f22b-3d83-4f4a-b0f9-ef9909358c52" providerId="ADAL" clId="{14D1EFA7-B734-48EC-8F67-7A0FDBA431EF}" dt="2022-01-05T22:40:23.780" v="198" actId="1035"/>
          <ac:picMkLst>
            <pc:docMk/>
            <pc:sldMk cId="1912547880" sldId="295"/>
            <ac:picMk id="14" creationId="{99012557-B62E-45D0-8346-9D35E560E91C}"/>
          </ac:picMkLst>
        </pc:picChg>
      </pc:sldChg>
      <pc:sldChg chg="add del">
        <pc:chgData name="SALLE Laurine" userId="cf00f22b-3d83-4f4a-b0f9-ef9909358c52" providerId="ADAL" clId="{14D1EFA7-B734-48EC-8F67-7A0FDBA431EF}" dt="2022-01-05T22:41:37.664" v="210" actId="2890"/>
        <pc:sldMkLst>
          <pc:docMk/>
          <pc:sldMk cId="2520920603" sldId="296"/>
        </pc:sldMkLst>
      </pc:sldChg>
      <pc:sldChg chg="addSp delSp modSp add mod ord">
        <pc:chgData name="SALLE Laurine" userId="cf00f22b-3d83-4f4a-b0f9-ef9909358c52" providerId="ADAL" clId="{14D1EFA7-B734-48EC-8F67-7A0FDBA431EF}" dt="2022-01-05T23:20:48.623" v="960" actId="20577"/>
        <pc:sldMkLst>
          <pc:docMk/>
          <pc:sldMk cId="3991442012" sldId="296"/>
        </pc:sldMkLst>
        <pc:spChg chg="mod">
          <ac:chgData name="SALLE Laurine" userId="cf00f22b-3d83-4f4a-b0f9-ef9909358c52" providerId="ADAL" clId="{14D1EFA7-B734-48EC-8F67-7A0FDBA431EF}" dt="2022-01-05T22:44:40.751" v="271" actId="14100"/>
          <ac:spMkLst>
            <pc:docMk/>
            <pc:sldMk cId="3991442012" sldId="296"/>
            <ac:spMk id="6" creationId="{2E83234E-5CF3-4B26-BFAC-AC4A180C0224}"/>
          </ac:spMkLst>
        </pc:spChg>
        <pc:spChg chg="del">
          <ac:chgData name="SALLE Laurine" userId="cf00f22b-3d83-4f4a-b0f9-ef9909358c52" providerId="ADAL" clId="{14D1EFA7-B734-48EC-8F67-7A0FDBA431EF}" dt="2022-01-05T22:42:58.288" v="247" actId="478"/>
          <ac:spMkLst>
            <pc:docMk/>
            <pc:sldMk cId="3991442012" sldId="296"/>
            <ac:spMk id="13" creationId="{B1F16D49-978E-4030-98C7-00532BEB8DA9}"/>
          </ac:spMkLst>
        </pc:spChg>
        <pc:spChg chg="del">
          <ac:chgData name="SALLE Laurine" userId="cf00f22b-3d83-4f4a-b0f9-ef9909358c52" providerId="ADAL" clId="{14D1EFA7-B734-48EC-8F67-7A0FDBA431EF}" dt="2022-01-05T22:44:00.816" v="265" actId="478"/>
          <ac:spMkLst>
            <pc:docMk/>
            <pc:sldMk cId="3991442012" sldId="296"/>
            <ac:spMk id="15" creationId="{6710DDA1-8A1F-4184-97F7-0678CE225A4D}"/>
          </ac:spMkLst>
        </pc:spChg>
        <pc:spChg chg="mod">
          <ac:chgData name="SALLE Laurine" userId="cf00f22b-3d83-4f4a-b0f9-ef9909358c52" providerId="ADAL" clId="{14D1EFA7-B734-48EC-8F67-7A0FDBA431EF}" dt="2022-01-05T22:44:13.265" v="267" actId="14100"/>
          <ac:spMkLst>
            <pc:docMk/>
            <pc:sldMk cId="3991442012" sldId="296"/>
            <ac:spMk id="16" creationId="{1395DD76-82CC-4F99-9374-DE6281B29BCF}"/>
          </ac:spMkLst>
        </pc:spChg>
        <pc:spChg chg="add mod">
          <ac:chgData name="SALLE Laurine" userId="cf00f22b-3d83-4f4a-b0f9-ef9909358c52" providerId="ADAL" clId="{14D1EFA7-B734-48EC-8F67-7A0FDBA431EF}" dt="2022-01-05T22:59:45.103" v="490" actId="20577"/>
          <ac:spMkLst>
            <pc:docMk/>
            <pc:sldMk cId="3991442012" sldId="296"/>
            <ac:spMk id="17" creationId="{4DA8FC40-9A5D-47B9-A3F3-D6F5EBD583BA}"/>
          </ac:spMkLst>
        </pc:spChg>
        <pc:spChg chg="add mod">
          <ac:chgData name="SALLE Laurine" userId="cf00f22b-3d83-4f4a-b0f9-ef9909358c52" providerId="ADAL" clId="{14D1EFA7-B734-48EC-8F67-7A0FDBA431EF}" dt="2022-01-05T23:20:48.623" v="960" actId="20577"/>
          <ac:spMkLst>
            <pc:docMk/>
            <pc:sldMk cId="3991442012" sldId="296"/>
            <ac:spMk id="18" creationId="{87C2E9AC-7F3B-4CB3-845A-7CABF614F439}"/>
          </ac:spMkLst>
        </pc:spChg>
        <pc:spChg chg="mod">
          <ac:chgData name="SALLE Laurine" userId="cf00f22b-3d83-4f4a-b0f9-ef9909358c52" providerId="ADAL" clId="{14D1EFA7-B734-48EC-8F67-7A0FDBA431EF}" dt="2022-01-05T22:43:28.738" v="258" actId="14100"/>
          <ac:spMkLst>
            <pc:docMk/>
            <pc:sldMk cId="3991442012" sldId="296"/>
            <ac:spMk id="24" creationId="{6224E982-8AF5-4C52-A71E-F28F6D2D4CEC}"/>
          </ac:spMkLst>
        </pc:spChg>
        <pc:spChg chg="mod">
          <ac:chgData name="SALLE Laurine" userId="cf00f22b-3d83-4f4a-b0f9-ef9909358c52" providerId="ADAL" clId="{14D1EFA7-B734-48EC-8F67-7A0FDBA431EF}" dt="2022-01-05T22:42:45.513" v="246" actId="20577"/>
          <ac:spMkLst>
            <pc:docMk/>
            <pc:sldMk cId="3991442012" sldId="296"/>
            <ac:spMk id="27" creationId="{5147810E-D54C-4D99-9178-5D55DE7AEC78}"/>
          </ac:spMkLst>
        </pc:spChg>
        <pc:graphicFrameChg chg="add mod modGraphic">
          <ac:chgData name="SALLE Laurine" userId="cf00f22b-3d83-4f4a-b0f9-ef9909358c52" providerId="ADAL" clId="{14D1EFA7-B734-48EC-8F67-7A0FDBA431EF}" dt="2022-01-05T22:46:56.683" v="288" actId="1076"/>
          <ac:graphicFrameMkLst>
            <pc:docMk/>
            <pc:sldMk cId="3991442012" sldId="296"/>
            <ac:graphicFrameMk id="19" creationId="{8C347FE4-B120-42FA-9B3E-0A3F52FF11FE}"/>
          </ac:graphicFrameMkLst>
        </pc:graphicFrameChg>
        <pc:picChg chg="del">
          <ac:chgData name="SALLE Laurine" userId="cf00f22b-3d83-4f4a-b0f9-ef9909358c52" providerId="ADAL" clId="{14D1EFA7-B734-48EC-8F67-7A0FDBA431EF}" dt="2022-01-05T22:43:13.163" v="253" actId="478"/>
          <ac:picMkLst>
            <pc:docMk/>
            <pc:sldMk cId="3991442012" sldId="296"/>
            <ac:picMk id="12" creationId="{CD59C47B-B33E-4408-8A78-52191B145F8C}"/>
          </ac:picMkLst>
        </pc:picChg>
        <pc:picChg chg="del">
          <ac:chgData name="SALLE Laurine" userId="cf00f22b-3d83-4f4a-b0f9-ef9909358c52" providerId="ADAL" clId="{14D1EFA7-B734-48EC-8F67-7A0FDBA431EF}" dt="2022-01-05T22:43:00.584" v="248" actId="478"/>
          <ac:picMkLst>
            <pc:docMk/>
            <pc:sldMk cId="3991442012" sldId="296"/>
            <ac:picMk id="14" creationId="{99012557-B62E-45D0-8346-9D35E560E91C}"/>
          </ac:picMkLst>
        </pc:picChg>
      </pc:sldChg>
      <pc:sldChg chg="addSp delSp modSp add mod ord">
        <pc:chgData name="SALLE Laurine" userId="cf00f22b-3d83-4f4a-b0f9-ef9909358c52" providerId="ADAL" clId="{14D1EFA7-B734-48EC-8F67-7A0FDBA431EF}" dt="2022-01-05T23:08:15.649" v="684" actId="20577"/>
        <pc:sldMkLst>
          <pc:docMk/>
          <pc:sldMk cId="1238751706" sldId="297"/>
        </pc:sldMkLst>
        <pc:spChg chg="del mod">
          <ac:chgData name="SALLE Laurine" userId="cf00f22b-3d83-4f4a-b0f9-ef9909358c52" providerId="ADAL" clId="{14D1EFA7-B734-48EC-8F67-7A0FDBA431EF}" dt="2022-01-05T22:52:59.909" v="361" actId="478"/>
          <ac:spMkLst>
            <pc:docMk/>
            <pc:sldMk cId="1238751706" sldId="297"/>
            <ac:spMk id="6" creationId="{2E83234E-5CF3-4B26-BFAC-AC4A180C0224}"/>
          </ac:spMkLst>
        </pc:spChg>
        <pc:spChg chg="add del mod">
          <ac:chgData name="SALLE Laurine" userId="cf00f22b-3d83-4f4a-b0f9-ef9909358c52" providerId="ADAL" clId="{14D1EFA7-B734-48EC-8F67-7A0FDBA431EF}" dt="2022-01-05T22:52:10.802" v="353" actId="478"/>
          <ac:spMkLst>
            <pc:docMk/>
            <pc:sldMk cId="1238751706" sldId="297"/>
            <ac:spMk id="14" creationId="{F9923C5C-B50F-4DB4-9B46-A39FED1E4307}"/>
          </ac:spMkLst>
        </pc:spChg>
        <pc:spChg chg="add del mod">
          <ac:chgData name="SALLE Laurine" userId="cf00f22b-3d83-4f4a-b0f9-ef9909358c52" providerId="ADAL" clId="{14D1EFA7-B734-48EC-8F67-7A0FDBA431EF}" dt="2022-01-05T22:52:12.868" v="354" actId="478"/>
          <ac:spMkLst>
            <pc:docMk/>
            <pc:sldMk cId="1238751706" sldId="297"/>
            <ac:spMk id="15" creationId="{8FF3D00B-5796-4F4C-B6BF-B76270CFBA83}"/>
          </ac:spMkLst>
        </pc:spChg>
        <pc:spChg chg="del">
          <ac:chgData name="SALLE Laurine" userId="cf00f22b-3d83-4f4a-b0f9-ef9909358c52" providerId="ADAL" clId="{14D1EFA7-B734-48EC-8F67-7A0FDBA431EF}" dt="2022-01-05T22:49:34.415" v="302" actId="478"/>
          <ac:spMkLst>
            <pc:docMk/>
            <pc:sldMk cId="1238751706" sldId="297"/>
            <ac:spMk id="16" creationId="{1395DD76-82CC-4F99-9374-DE6281B29BCF}"/>
          </ac:spMkLst>
        </pc:spChg>
        <pc:spChg chg="del">
          <ac:chgData name="SALLE Laurine" userId="cf00f22b-3d83-4f4a-b0f9-ef9909358c52" providerId="ADAL" clId="{14D1EFA7-B734-48EC-8F67-7A0FDBA431EF}" dt="2022-01-05T22:48:47.922" v="294" actId="478"/>
          <ac:spMkLst>
            <pc:docMk/>
            <pc:sldMk cId="1238751706" sldId="297"/>
            <ac:spMk id="17" creationId="{4DA8FC40-9A5D-47B9-A3F3-D6F5EBD583BA}"/>
          </ac:spMkLst>
        </pc:spChg>
        <pc:spChg chg="del">
          <ac:chgData name="SALLE Laurine" userId="cf00f22b-3d83-4f4a-b0f9-ef9909358c52" providerId="ADAL" clId="{14D1EFA7-B734-48EC-8F67-7A0FDBA431EF}" dt="2022-01-05T22:48:49.634" v="295" actId="478"/>
          <ac:spMkLst>
            <pc:docMk/>
            <pc:sldMk cId="1238751706" sldId="297"/>
            <ac:spMk id="18" creationId="{87C2E9AC-7F3B-4CB3-845A-7CABF614F439}"/>
          </ac:spMkLst>
        </pc:spChg>
        <pc:spChg chg="add del mod">
          <ac:chgData name="SALLE Laurine" userId="cf00f22b-3d83-4f4a-b0f9-ef9909358c52" providerId="ADAL" clId="{14D1EFA7-B734-48EC-8F67-7A0FDBA431EF}" dt="2022-01-05T22:53:10.495" v="362" actId="478"/>
          <ac:spMkLst>
            <pc:docMk/>
            <pc:sldMk cId="1238751706" sldId="297"/>
            <ac:spMk id="22" creationId="{3A8E96FA-F5D3-43CF-81D1-3C6600CB5580}"/>
          </ac:spMkLst>
        </pc:spChg>
        <pc:spChg chg="mod">
          <ac:chgData name="SALLE Laurine" userId="cf00f22b-3d83-4f4a-b0f9-ef9909358c52" providerId="ADAL" clId="{14D1EFA7-B734-48EC-8F67-7A0FDBA431EF}" dt="2022-01-05T22:53:33.756" v="367" actId="14100"/>
          <ac:spMkLst>
            <pc:docMk/>
            <pc:sldMk cId="1238751706" sldId="297"/>
            <ac:spMk id="24" creationId="{6224E982-8AF5-4C52-A71E-F28F6D2D4CEC}"/>
          </ac:spMkLst>
        </pc:spChg>
        <pc:spChg chg="add mod">
          <ac:chgData name="SALLE Laurine" userId="cf00f22b-3d83-4f4a-b0f9-ef9909358c52" providerId="ADAL" clId="{14D1EFA7-B734-48EC-8F67-7A0FDBA431EF}" dt="2022-01-05T23:08:15.649" v="684" actId="20577"/>
          <ac:spMkLst>
            <pc:docMk/>
            <pc:sldMk cId="1238751706" sldId="297"/>
            <ac:spMk id="25" creationId="{93F8E56B-FCF5-4A4E-82FE-FAEE6D45B835}"/>
          </ac:spMkLst>
        </pc:spChg>
        <pc:spChg chg="mod">
          <ac:chgData name="SALLE Laurine" userId="cf00f22b-3d83-4f4a-b0f9-ef9909358c52" providerId="ADAL" clId="{14D1EFA7-B734-48EC-8F67-7A0FDBA431EF}" dt="2022-01-05T22:53:58.650" v="394" actId="20577"/>
          <ac:spMkLst>
            <pc:docMk/>
            <pc:sldMk cId="1238751706" sldId="297"/>
            <ac:spMk id="27" creationId="{5147810E-D54C-4D99-9178-5D55DE7AEC78}"/>
          </ac:spMkLst>
        </pc:spChg>
        <pc:grpChg chg="mod">
          <ac:chgData name="SALLE Laurine" userId="cf00f22b-3d83-4f4a-b0f9-ef9909358c52" providerId="ADAL" clId="{14D1EFA7-B734-48EC-8F67-7A0FDBA431EF}" dt="2022-01-05T22:49:01.640" v="298" actId="1076"/>
          <ac:grpSpMkLst>
            <pc:docMk/>
            <pc:sldMk cId="1238751706" sldId="297"/>
            <ac:grpSpMk id="4" creationId="{964AABBA-DA0F-4482-99A0-78CC3175D269}"/>
          </ac:grpSpMkLst>
        </pc:grpChg>
        <pc:graphicFrameChg chg="del">
          <ac:chgData name="SALLE Laurine" userId="cf00f22b-3d83-4f4a-b0f9-ef9909358c52" providerId="ADAL" clId="{14D1EFA7-B734-48EC-8F67-7A0FDBA431EF}" dt="2022-01-05T22:48:46.148" v="293" actId="478"/>
          <ac:graphicFrameMkLst>
            <pc:docMk/>
            <pc:sldMk cId="1238751706" sldId="297"/>
            <ac:graphicFrameMk id="19" creationId="{8C347FE4-B120-42FA-9B3E-0A3F52FF11FE}"/>
          </ac:graphicFrameMkLst>
        </pc:graphicFrameChg>
        <pc:graphicFrameChg chg="add del mod">
          <ac:chgData name="SALLE Laurine" userId="cf00f22b-3d83-4f4a-b0f9-ef9909358c52" providerId="ADAL" clId="{14D1EFA7-B734-48EC-8F67-7A0FDBA431EF}" dt="2022-01-05T22:52:16.535" v="355" actId="478"/>
          <ac:graphicFrameMkLst>
            <pc:docMk/>
            <pc:sldMk cId="1238751706" sldId="297"/>
            <ac:graphicFrameMk id="20" creationId="{11EE16B6-4BD7-46B2-BF65-DB15EABC2C40}"/>
          </ac:graphicFrameMkLst>
        </pc:graphicFrameChg>
        <pc:picChg chg="add del mod">
          <ac:chgData name="SALLE Laurine" userId="cf00f22b-3d83-4f4a-b0f9-ef9909358c52" providerId="ADAL" clId="{14D1EFA7-B734-48EC-8F67-7A0FDBA431EF}" dt="2022-01-05T22:52:16.535" v="355" actId="478"/>
          <ac:picMkLst>
            <pc:docMk/>
            <pc:sldMk cId="1238751706" sldId="297"/>
            <ac:picMk id="21" creationId="{E0EB25FB-7954-41FD-AB0B-5C85CCDBFFE7}"/>
          </ac:picMkLst>
        </pc:picChg>
        <pc:picChg chg="add del mod">
          <ac:chgData name="SALLE Laurine" userId="cf00f22b-3d83-4f4a-b0f9-ef9909358c52" providerId="ADAL" clId="{14D1EFA7-B734-48EC-8F67-7A0FDBA431EF}" dt="2022-01-05T22:52:16.535" v="355" actId="478"/>
          <ac:picMkLst>
            <pc:docMk/>
            <pc:sldMk cId="1238751706" sldId="297"/>
            <ac:picMk id="23" creationId="{11AAAB28-8CE7-4521-BAC2-8876BB3B8A64}"/>
          </ac:picMkLst>
        </pc:picChg>
      </pc:sldChg>
      <pc:sldChg chg="addSp delSp modSp add mod ord">
        <pc:chgData name="SALLE Laurine" userId="cf00f22b-3d83-4f4a-b0f9-ef9909358c52" providerId="ADAL" clId="{14D1EFA7-B734-48EC-8F67-7A0FDBA431EF}" dt="2022-01-05T23:43:07.286" v="1572" actId="1076"/>
        <pc:sldMkLst>
          <pc:docMk/>
          <pc:sldMk cId="1534517649" sldId="298"/>
        </pc:sldMkLst>
        <pc:spChg chg="mod">
          <ac:chgData name="SALLE Laurine" userId="cf00f22b-3d83-4f4a-b0f9-ef9909358c52" providerId="ADAL" clId="{14D1EFA7-B734-48EC-8F67-7A0FDBA431EF}" dt="2022-01-05T23:42:50.944" v="1568" actId="14100"/>
          <ac:spMkLst>
            <pc:docMk/>
            <pc:sldMk cId="1534517649" sldId="298"/>
            <ac:spMk id="6" creationId="{2E83234E-5CF3-4B26-BFAC-AC4A180C0224}"/>
          </ac:spMkLst>
        </pc:spChg>
        <pc:spChg chg="mod">
          <ac:chgData name="SALLE Laurine" userId="cf00f22b-3d83-4f4a-b0f9-ef9909358c52" providerId="ADAL" clId="{14D1EFA7-B734-48EC-8F67-7A0FDBA431EF}" dt="2022-01-05T23:35:40.243" v="1474" actId="20577"/>
          <ac:spMkLst>
            <pc:docMk/>
            <pc:sldMk cId="1534517649" sldId="298"/>
            <ac:spMk id="14" creationId="{F9923C5C-B50F-4DB4-9B46-A39FED1E4307}"/>
          </ac:spMkLst>
        </pc:spChg>
        <pc:spChg chg="del">
          <ac:chgData name="SALLE Laurine" userId="cf00f22b-3d83-4f4a-b0f9-ef9909358c52" providerId="ADAL" clId="{14D1EFA7-B734-48EC-8F67-7A0FDBA431EF}" dt="2022-01-05T23:05:29.048" v="586" actId="478"/>
          <ac:spMkLst>
            <pc:docMk/>
            <pc:sldMk cId="1534517649" sldId="298"/>
            <ac:spMk id="15" creationId="{8FF3D00B-5796-4F4C-B6BF-B76270CFBA83}"/>
          </ac:spMkLst>
        </pc:spChg>
        <pc:spChg chg="add del mod">
          <ac:chgData name="SALLE Laurine" userId="cf00f22b-3d83-4f4a-b0f9-ef9909358c52" providerId="ADAL" clId="{14D1EFA7-B734-48EC-8F67-7A0FDBA431EF}" dt="2022-01-05T23:29:42.134" v="1022" actId="478"/>
          <ac:spMkLst>
            <pc:docMk/>
            <pc:sldMk cId="1534517649" sldId="298"/>
            <ac:spMk id="16" creationId="{6366EDC3-99FB-4D3C-BB3E-8CBD0B433AAD}"/>
          </ac:spMkLst>
        </pc:spChg>
        <pc:spChg chg="add mod ord">
          <ac:chgData name="SALLE Laurine" userId="cf00f22b-3d83-4f4a-b0f9-ef9909358c52" providerId="ADAL" clId="{14D1EFA7-B734-48EC-8F67-7A0FDBA431EF}" dt="2022-01-05T23:38:29.814" v="1534" actId="1076"/>
          <ac:spMkLst>
            <pc:docMk/>
            <pc:sldMk cId="1534517649" sldId="298"/>
            <ac:spMk id="19" creationId="{2A2094F1-F9FB-4B4F-849A-A29DF746CC5D}"/>
          </ac:spMkLst>
        </pc:spChg>
        <pc:spChg chg="mod">
          <ac:chgData name="SALLE Laurine" userId="cf00f22b-3d83-4f4a-b0f9-ef9909358c52" providerId="ADAL" clId="{14D1EFA7-B734-48EC-8F67-7A0FDBA431EF}" dt="2022-01-05T23:43:01.128" v="1570" actId="14100"/>
          <ac:spMkLst>
            <pc:docMk/>
            <pc:sldMk cId="1534517649" sldId="298"/>
            <ac:spMk id="22" creationId="{3A8E96FA-F5D3-43CF-81D1-3C6600CB5580}"/>
          </ac:spMkLst>
        </pc:spChg>
        <pc:spChg chg="mod">
          <ac:chgData name="SALLE Laurine" userId="cf00f22b-3d83-4f4a-b0f9-ef9909358c52" providerId="ADAL" clId="{14D1EFA7-B734-48EC-8F67-7A0FDBA431EF}" dt="2022-01-05T23:35:15.552" v="1468" actId="14100"/>
          <ac:spMkLst>
            <pc:docMk/>
            <pc:sldMk cId="1534517649" sldId="298"/>
            <ac:spMk id="24" creationId="{6224E982-8AF5-4C52-A71E-F28F6D2D4CEC}"/>
          </ac:spMkLst>
        </pc:spChg>
        <pc:spChg chg="add mod">
          <ac:chgData name="SALLE Laurine" userId="cf00f22b-3d83-4f4a-b0f9-ef9909358c52" providerId="ADAL" clId="{14D1EFA7-B734-48EC-8F67-7A0FDBA431EF}" dt="2022-01-05T23:38:02.097" v="1525" actId="1076"/>
          <ac:spMkLst>
            <pc:docMk/>
            <pc:sldMk cId="1534517649" sldId="298"/>
            <ac:spMk id="25" creationId="{3A8F6543-E711-4383-B026-CE2F24FF4052}"/>
          </ac:spMkLst>
        </pc:spChg>
        <pc:spChg chg="mod">
          <ac:chgData name="SALLE Laurine" userId="cf00f22b-3d83-4f4a-b0f9-ef9909358c52" providerId="ADAL" clId="{14D1EFA7-B734-48EC-8F67-7A0FDBA431EF}" dt="2022-01-05T22:54:11.853" v="425" actId="20577"/>
          <ac:spMkLst>
            <pc:docMk/>
            <pc:sldMk cId="1534517649" sldId="298"/>
            <ac:spMk id="27" creationId="{5147810E-D54C-4D99-9178-5D55DE7AEC78}"/>
          </ac:spMkLst>
        </pc:spChg>
        <pc:spChg chg="add mod">
          <ac:chgData name="SALLE Laurine" userId="cf00f22b-3d83-4f4a-b0f9-ef9909358c52" providerId="ADAL" clId="{14D1EFA7-B734-48EC-8F67-7A0FDBA431EF}" dt="2022-01-05T23:42:55.231" v="1569" actId="1076"/>
          <ac:spMkLst>
            <pc:docMk/>
            <pc:sldMk cId="1534517649" sldId="298"/>
            <ac:spMk id="28" creationId="{395912EF-5516-46A1-8F2E-5770EA1AFCC3}"/>
          </ac:spMkLst>
        </pc:spChg>
        <pc:grpChg chg="mod">
          <ac:chgData name="SALLE Laurine" userId="cf00f22b-3d83-4f4a-b0f9-ef9909358c52" providerId="ADAL" clId="{14D1EFA7-B734-48EC-8F67-7A0FDBA431EF}" dt="2022-01-05T23:23:58.130" v="1002" actId="1076"/>
          <ac:grpSpMkLst>
            <pc:docMk/>
            <pc:sldMk cId="1534517649" sldId="298"/>
            <ac:grpSpMk id="4" creationId="{964AABBA-DA0F-4482-99A0-78CC3175D269}"/>
          </ac:grpSpMkLst>
        </pc:grpChg>
        <pc:graphicFrameChg chg="mod modGraphic">
          <ac:chgData name="SALLE Laurine" userId="cf00f22b-3d83-4f4a-b0f9-ef9909358c52" providerId="ADAL" clId="{14D1EFA7-B734-48EC-8F67-7A0FDBA431EF}" dt="2022-01-05T23:22:53.950" v="977" actId="1076"/>
          <ac:graphicFrameMkLst>
            <pc:docMk/>
            <pc:sldMk cId="1534517649" sldId="298"/>
            <ac:graphicFrameMk id="20" creationId="{11EE16B6-4BD7-46B2-BF65-DB15EABC2C40}"/>
          </ac:graphicFrameMkLst>
        </pc:graphicFrameChg>
        <pc:picChg chg="add mod ord">
          <ac:chgData name="SALLE Laurine" userId="cf00f22b-3d83-4f4a-b0f9-ef9909358c52" providerId="ADAL" clId="{14D1EFA7-B734-48EC-8F67-7A0FDBA431EF}" dt="2022-01-05T23:38:22.748" v="1532" actId="170"/>
          <ac:picMkLst>
            <pc:docMk/>
            <pc:sldMk cId="1534517649" sldId="298"/>
            <ac:picMk id="7" creationId="{9E80B382-48C5-4DD0-8BBA-792942671212}"/>
          </ac:picMkLst>
        </pc:picChg>
        <pc:picChg chg="mod">
          <ac:chgData name="SALLE Laurine" userId="cf00f22b-3d83-4f4a-b0f9-ef9909358c52" providerId="ADAL" clId="{14D1EFA7-B734-48EC-8F67-7A0FDBA431EF}" dt="2022-01-05T23:22:57.182" v="978" actId="1076"/>
          <ac:picMkLst>
            <pc:docMk/>
            <pc:sldMk cId="1534517649" sldId="298"/>
            <ac:picMk id="21" creationId="{E0EB25FB-7954-41FD-AB0B-5C85CCDBFFE7}"/>
          </ac:picMkLst>
        </pc:picChg>
        <pc:picChg chg="mod">
          <ac:chgData name="SALLE Laurine" userId="cf00f22b-3d83-4f4a-b0f9-ef9909358c52" providerId="ADAL" clId="{14D1EFA7-B734-48EC-8F67-7A0FDBA431EF}" dt="2022-01-05T23:43:07.286" v="1572" actId="1076"/>
          <ac:picMkLst>
            <pc:docMk/>
            <pc:sldMk cId="1534517649" sldId="298"/>
            <ac:picMk id="23" creationId="{11AAAB28-8CE7-4521-BAC2-8876BB3B8A64}"/>
          </ac:picMkLst>
        </pc:picChg>
      </pc:sldChg>
      <pc:sldChg chg="modSp add del mod ord">
        <pc:chgData name="SALLE Laurine" userId="cf00f22b-3d83-4f4a-b0f9-ef9909358c52" providerId="ADAL" clId="{14D1EFA7-B734-48EC-8F67-7A0FDBA431EF}" dt="2022-01-05T22:54:57.258" v="455" actId="2696"/>
        <pc:sldMkLst>
          <pc:docMk/>
          <pc:sldMk cId="2472072121" sldId="299"/>
        </pc:sldMkLst>
        <pc:spChg chg="mod">
          <ac:chgData name="SALLE Laurine" userId="cf00f22b-3d83-4f4a-b0f9-ef9909358c52" providerId="ADAL" clId="{14D1EFA7-B734-48EC-8F67-7A0FDBA431EF}" dt="2022-01-05T22:54:38.690" v="451" actId="20577"/>
          <ac:spMkLst>
            <pc:docMk/>
            <pc:sldMk cId="2472072121" sldId="299"/>
            <ac:spMk id="58" creationId="{0D2D1E8C-1989-4103-883A-6622FCCD0F70}"/>
          </ac:spMkLst>
        </pc:spChg>
      </pc:sldChg>
      <pc:sldChg chg="delSp modSp add mod ord">
        <pc:chgData name="SALLE Laurine" userId="cf00f22b-3d83-4f4a-b0f9-ef9909358c52" providerId="ADAL" clId="{14D1EFA7-B734-48EC-8F67-7A0FDBA431EF}" dt="2022-01-05T22:55:18.485" v="482" actId="20577"/>
        <pc:sldMkLst>
          <pc:docMk/>
          <pc:sldMk cId="2972208636" sldId="300"/>
        </pc:sldMkLst>
        <pc:spChg chg="mod">
          <ac:chgData name="SALLE Laurine" userId="cf00f22b-3d83-4f4a-b0f9-ef9909358c52" providerId="ADAL" clId="{14D1EFA7-B734-48EC-8F67-7A0FDBA431EF}" dt="2022-01-05T22:55:18.485" v="482" actId="20577"/>
          <ac:spMkLst>
            <pc:docMk/>
            <pc:sldMk cId="2972208636" sldId="300"/>
            <ac:spMk id="29" creationId="{392D9F9D-A9E9-4A10-8174-C1E45DD0ACE4}"/>
          </ac:spMkLst>
        </pc:spChg>
        <pc:spChg chg="del">
          <ac:chgData name="SALLE Laurine" userId="cf00f22b-3d83-4f4a-b0f9-ef9909358c52" providerId="ADAL" clId="{14D1EFA7-B734-48EC-8F67-7A0FDBA431EF}" dt="2022-01-05T22:55:06.441" v="459" actId="478"/>
          <ac:spMkLst>
            <pc:docMk/>
            <pc:sldMk cId="2972208636" sldId="300"/>
            <ac:spMk id="58" creationId="{0D2D1E8C-1989-4103-883A-6622FCCD0F70}"/>
          </ac:spMkLst>
        </pc:spChg>
        <pc:picChg chg="del">
          <ac:chgData name="SALLE Laurine" userId="cf00f22b-3d83-4f4a-b0f9-ef9909358c52" providerId="ADAL" clId="{14D1EFA7-B734-48EC-8F67-7A0FDBA431EF}" dt="2022-01-05T22:54:59.811" v="456" actId="478"/>
          <ac:picMkLst>
            <pc:docMk/>
            <pc:sldMk cId="2972208636" sldId="300"/>
            <ac:picMk id="27" creationId="{B38DDE80-29E2-4B04-90E8-C9B5545DA1FC}"/>
          </ac:picMkLst>
        </pc:picChg>
        <pc:picChg chg="del mod">
          <ac:chgData name="SALLE Laurine" userId="cf00f22b-3d83-4f4a-b0f9-ef9909358c52" providerId="ADAL" clId="{14D1EFA7-B734-48EC-8F67-7A0FDBA431EF}" dt="2022-01-05T22:55:00.738" v="458" actId="478"/>
          <ac:picMkLst>
            <pc:docMk/>
            <pc:sldMk cId="2972208636" sldId="300"/>
            <ac:picMk id="30" creationId="{5D5E9B42-DA66-41A2-B793-7405B24966B9}"/>
          </ac:picMkLst>
        </pc:picChg>
      </pc:sldChg>
    </pc:docChg>
  </pc:docChgLst>
  <pc:docChgLst>
    <pc:chgData name="SALLE Laurine" userId="cf00f22b-3d83-4f4a-b0f9-ef9909358c52" providerId="ADAL" clId="{740D8CEB-E5F6-4A8F-B174-465B5FFB378E}"/>
    <pc:docChg chg="undo custSel addSld modSld">
      <pc:chgData name="SALLE Laurine" userId="cf00f22b-3d83-4f4a-b0f9-ef9909358c52" providerId="ADAL" clId="{740D8CEB-E5F6-4A8F-B174-465B5FFB378E}" dt="2022-01-05T21:51:45.914" v="3790" actId="14100"/>
      <pc:docMkLst>
        <pc:docMk/>
      </pc:docMkLst>
      <pc:sldChg chg="addSp delSp mod">
        <pc:chgData name="SALLE Laurine" userId="cf00f22b-3d83-4f4a-b0f9-ef9909358c52" providerId="ADAL" clId="{740D8CEB-E5F6-4A8F-B174-465B5FFB378E}" dt="2022-01-05T14:42:22.291" v="1" actId="478"/>
        <pc:sldMkLst>
          <pc:docMk/>
          <pc:sldMk cId="1635492559" sldId="265"/>
        </pc:sldMkLst>
        <pc:spChg chg="add del topLvl">
          <ac:chgData name="SALLE Laurine" userId="cf00f22b-3d83-4f4a-b0f9-ef9909358c52" providerId="ADAL" clId="{740D8CEB-E5F6-4A8F-B174-465B5FFB378E}" dt="2022-01-05T14:42:22.291" v="1" actId="478"/>
          <ac:spMkLst>
            <pc:docMk/>
            <pc:sldMk cId="1635492559" sldId="265"/>
            <ac:spMk id="17" creationId="{0ED3DFF0-A0E7-4579-9F6D-C256F83D0E63}"/>
          </ac:spMkLst>
        </pc:spChg>
        <pc:grpChg chg="add del">
          <ac:chgData name="SALLE Laurine" userId="cf00f22b-3d83-4f4a-b0f9-ef9909358c52" providerId="ADAL" clId="{740D8CEB-E5F6-4A8F-B174-465B5FFB378E}" dt="2022-01-05T14:42:22.291" v="1" actId="478"/>
          <ac:grpSpMkLst>
            <pc:docMk/>
            <pc:sldMk cId="1635492559" sldId="265"/>
            <ac:grpSpMk id="15" creationId="{D1ECCAA4-C2BA-4627-9646-1D0D69AA8DBE}"/>
          </ac:grpSpMkLst>
        </pc:grpChg>
        <pc:picChg chg="topLvl">
          <ac:chgData name="SALLE Laurine" userId="cf00f22b-3d83-4f4a-b0f9-ef9909358c52" providerId="ADAL" clId="{740D8CEB-E5F6-4A8F-B174-465B5FFB378E}" dt="2022-01-05T14:42:19.815" v="0" actId="478"/>
          <ac:picMkLst>
            <pc:docMk/>
            <pc:sldMk cId="1635492559" sldId="265"/>
            <ac:picMk id="16" creationId="{5C9824E2-6D4A-46B4-966A-35A24D6F0A10}"/>
          </ac:picMkLst>
        </pc:picChg>
      </pc:sldChg>
      <pc:sldChg chg="addSp delSp modSp mod">
        <pc:chgData name="SALLE Laurine" userId="cf00f22b-3d83-4f4a-b0f9-ef9909358c52" providerId="ADAL" clId="{740D8CEB-E5F6-4A8F-B174-465B5FFB378E}" dt="2022-01-05T14:58:26.836" v="87" actId="11530"/>
        <pc:sldMkLst>
          <pc:docMk/>
          <pc:sldMk cId="2397210964" sldId="267"/>
        </pc:sldMkLst>
        <pc:spChg chg="add del">
          <ac:chgData name="SALLE Laurine" userId="cf00f22b-3d83-4f4a-b0f9-ef9909358c52" providerId="ADAL" clId="{740D8CEB-E5F6-4A8F-B174-465B5FFB378E}" dt="2022-01-05T14:55:47.804" v="77" actId="478"/>
          <ac:spMkLst>
            <pc:docMk/>
            <pc:sldMk cId="2397210964" sldId="267"/>
            <ac:spMk id="2" creationId="{45B44510-9FE9-463C-BCC3-86CA833DB12F}"/>
          </ac:spMkLst>
        </pc:spChg>
        <pc:spChg chg="add del">
          <ac:chgData name="SALLE Laurine" userId="cf00f22b-3d83-4f4a-b0f9-ef9909358c52" providerId="ADAL" clId="{740D8CEB-E5F6-4A8F-B174-465B5FFB378E}" dt="2022-01-05T14:56:18.866" v="79" actId="478"/>
          <ac:spMkLst>
            <pc:docMk/>
            <pc:sldMk cId="2397210964" sldId="267"/>
            <ac:spMk id="3" creationId="{93AAC4F8-894E-4149-AE53-B686FCDE98B7}"/>
          </ac:spMkLst>
        </pc:spChg>
        <pc:spChg chg="add mod ord">
          <ac:chgData name="SALLE Laurine" userId="cf00f22b-3d83-4f4a-b0f9-ef9909358c52" providerId="ADAL" clId="{740D8CEB-E5F6-4A8F-B174-465B5FFB378E}" dt="2022-01-05T14:53:28.081" v="72" actId="1076"/>
          <ac:spMkLst>
            <pc:docMk/>
            <pc:sldMk cId="2397210964" sldId="267"/>
            <ac:spMk id="29" creationId="{392D9F9D-A9E9-4A10-8174-C1E45DD0ACE4}"/>
          </ac:spMkLst>
        </pc:spChg>
        <pc:spChg chg="mod">
          <ac:chgData name="SALLE Laurine" userId="cf00f22b-3d83-4f4a-b0f9-ef9909358c52" providerId="ADAL" clId="{740D8CEB-E5F6-4A8F-B174-465B5FFB378E}" dt="2022-01-05T14:58:26.265" v="86" actId="1076"/>
          <ac:spMkLst>
            <pc:docMk/>
            <pc:sldMk cId="2397210964" sldId="267"/>
            <ac:spMk id="58" creationId="{0D2D1E8C-1989-4103-883A-6622FCCD0F70}"/>
          </ac:spMkLst>
        </pc:spChg>
        <pc:spChg chg="mod ord">
          <ac:chgData name="SALLE Laurine" userId="cf00f22b-3d83-4f4a-b0f9-ef9909358c52" providerId="ADAL" clId="{740D8CEB-E5F6-4A8F-B174-465B5FFB378E}" dt="2022-01-05T14:58:26.836" v="87" actId="11530"/>
          <ac:spMkLst>
            <pc:docMk/>
            <pc:sldMk cId="2397210964" sldId="267"/>
            <ac:spMk id="59" creationId="{5ACC3703-84D4-4F9A-8E16-7BD195A8AC34}"/>
          </ac:spMkLst>
        </pc:spChg>
        <pc:grpChg chg="del">
          <ac:chgData name="SALLE Laurine" userId="cf00f22b-3d83-4f4a-b0f9-ef9909358c52" providerId="ADAL" clId="{740D8CEB-E5F6-4A8F-B174-465B5FFB378E}" dt="2022-01-05T14:52:19.468" v="57" actId="478"/>
          <ac:grpSpMkLst>
            <pc:docMk/>
            <pc:sldMk cId="2397210964" sldId="267"/>
            <ac:grpSpMk id="24" creationId="{D9C59F38-AC2B-4880-AE7E-60BCB65CCEBB}"/>
          </ac:grpSpMkLst>
        </pc:grpChg>
        <pc:picChg chg="add mod ord">
          <ac:chgData name="SALLE Laurine" userId="cf00f22b-3d83-4f4a-b0f9-ef9909358c52" providerId="ADAL" clId="{740D8CEB-E5F6-4A8F-B174-465B5FFB378E}" dt="2022-01-05T14:52:42.331" v="65" actId="171"/>
          <ac:picMkLst>
            <pc:docMk/>
            <pc:sldMk cId="2397210964" sldId="267"/>
            <ac:picMk id="28" creationId="{F7149BEC-279E-4864-A766-B8C5C0A60CCB}"/>
          </ac:picMkLst>
        </pc:picChg>
      </pc:sldChg>
      <pc:sldChg chg="addSp delSp modSp add mod">
        <pc:chgData name="SALLE Laurine" userId="cf00f22b-3d83-4f4a-b0f9-ef9909358c52" providerId="ADAL" clId="{740D8CEB-E5F6-4A8F-B174-465B5FFB378E}" dt="2022-01-05T14:59:15.995" v="93" actId="14100"/>
        <pc:sldMkLst>
          <pc:docMk/>
          <pc:sldMk cId="1726910597" sldId="277"/>
        </pc:sldMkLst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6" creationId="{A040967E-0046-4014-87C6-C54E81D40DF2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7" creationId="{0D15B71C-7386-4B15-9E1A-AB881B905FE9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9" creationId="{6002A98B-9C4C-4C6B-8C23-1B885B2BAE32}"/>
          </ac:spMkLst>
        </pc:spChg>
        <pc:spChg chg="mod topLvl">
          <ac:chgData name="SALLE Laurine" userId="cf00f22b-3d83-4f4a-b0f9-ef9909358c52" providerId="ADAL" clId="{740D8CEB-E5F6-4A8F-B174-465B5FFB378E}" dt="2022-01-05T14:48:57.433" v="47" actId="165"/>
          <ac:spMkLst>
            <pc:docMk/>
            <pc:sldMk cId="1726910597" sldId="277"/>
            <ac:spMk id="10" creationId="{7BF24D8D-1439-4BB8-9B27-8D8F890DB6FB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11" creationId="{20A685F9-8C0C-4ECF-A5BC-16D4B733CD01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13" creationId="{62880007-E4B7-4C7E-A774-ED6B71C52747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14" creationId="{C07E58D5-A336-4A94-AA13-2F6C6FF456C1}"/>
          </ac:spMkLst>
        </pc:spChg>
        <pc:spChg chg="mod topLvl">
          <ac:chgData name="SALLE Laurine" userId="cf00f22b-3d83-4f4a-b0f9-ef9909358c52" providerId="ADAL" clId="{740D8CEB-E5F6-4A8F-B174-465B5FFB378E}" dt="2022-01-05T14:59:13.755" v="92" actId="164"/>
          <ac:spMkLst>
            <pc:docMk/>
            <pc:sldMk cId="1726910597" sldId="277"/>
            <ac:spMk id="45" creationId="{144D04F7-14BE-434A-8A0F-2F17C44C32AF}"/>
          </ac:spMkLst>
        </pc:spChg>
        <pc:spChg chg="mod topLvl">
          <ac:chgData name="SALLE Laurine" userId="cf00f22b-3d83-4f4a-b0f9-ef9909358c52" providerId="ADAL" clId="{740D8CEB-E5F6-4A8F-B174-465B5FFB378E}" dt="2022-01-05T14:48:57.433" v="47" actId="165"/>
          <ac:spMkLst>
            <pc:docMk/>
            <pc:sldMk cId="1726910597" sldId="277"/>
            <ac:spMk id="46" creationId="{413374E3-90C3-4212-8560-C1173C29E713}"/>
          </ac:spMkLst>
        </pc:spChg>
        <pc:spChg chg="mod topLvl">
          <ac:chgData name="SALLE Laurine" userId="cf00f22b-3d83-4f4a-b0f9-ef9909358c52" providerId="ADAL" clId="{740D8CEB-E5F6-4A8F-B174-465B5FFB378E}" dt="2022-01-05T14:48:57.433" v="47" actId="165"/>
          <ac:spMkLst>
            <pc:docMk/>
            <pc:sldMk cId="1726910597" sldId="277"/>
            <ac:spMk id="49" creationId="{AEC62519-8D4E-4CF0-AA7D-82A948B61231}"/>
          </ac:spMkLst>
        </pc:spChg>
        <pc:spChg chg="mod topLvl">
          <ac:chgData name="SALLE Laurine" userId="cf00f22b-3d83-4f4a-b0f9-ef9909358c52" providerId="ADAL" clId="{740D8CEB-E5F6-4A8F-B174-465B5FFB378E}" dt="2022-01-05T14:48:57.433" v="47" actId="165"/>
          <ac:spMkLst>
            <pc:docMk/>
            <pc:sldMk cId="1726910597" sldId="277"/>
            <ac:spMk id="53" creationId="{4183075B-02CC-461A-A22B-446093164F79}"/>
          </ac:spMkLst>
        </pc:spChg>
        <pc:spChg chg="add del mod ord topLvl">
          <ac:chgData name="SALLE Laurine" userId="cf00f22b-3d83-4f4a-b0f9-ef9909358c52" providerId="ADAL" clId="{740D8CEB-E5F6-4A8F-B174-465B5FFB378E}" dt="2022-01-05T14:58:52.316" v="91" actId="14100"/>
          <ac:spMkLst>
            <pc:docMk/>
            <pc:sldMk cId="1726910597" sldId="277"/>
            <ac:spMk id="90" creationId="{A43D53B8-F49A-4C41-9937-46BD6D329373}"/>
          </ac:spMkLst>
        </pc:spChg>
        <pc:grpChg chg="add mod">
          <ac:chgData name="SALLE Laurine" userId="cf00f22b-3d83-4f4a-b0f9-ef9909358c52" providerId="ADAL" clId="{740D8CEB-E5F6-4A8F-B174-465B5FFB378E}" dt="2022-01-05T14:59:15.995" v="93" actId="14100"/>
          <ac:grpSpMkLst>
            <pc:docMk/>
            <pc:sldMk cId="1726910597" sldId="277"/>
            <ac:grpSpMk id="4" creationId="{45331F00-1AB0-4122-BC12-9B7FDD60FF8A}"/>
          </ac:grpSpMkLst>
        </pc:grpChg>
        <pc:grpChg chg="del mod ord">
          <ac:chgData name="SALLE Laurine" userId="cf00f22b-3d83-4f4a-b0f9-ef9909358c52" providerId="ADAL" clId="{740D8CEB-E5F6-4A8F-B174-465B5FFB378E}" dt="2022-01-05T14:48:57.433" v="47" actId="165"/>
          <ac:grpSpMkLst>
            <pc:docMk/>
            <pc:sldMk cId="1726910597" sldId="277"/>
            <ac:grpSpMk id="15" creationId="{156037AA-B56C-460B-A758-FD8372E055F9}"/>
          </ac:grpSpMkLst>
        </pc:grpChg>
        <pc:grpChg chg="add del mod">
          <ac:chgData name="SALLE Laurine" userId="cf00f22b-3d83-4f4a-b0f9-ef9909358c52" providerId="ADAL" clId="{740D8CEB-E5F6-4A8F-B174-465B5FFB378E}" dt="2022-01-05T14:43:24.570" v="10" actId="165"/>
          <ac:grpSpMkLst>
            <pc:docMk/>
            <pc:sldMk cId="1726910597" sldId="277"/>
            <ac:grpSpMk id="88" creationId="{2598D97A-2870-446F-923C-086657EBE7FE}"/>
          </ac:grpSpMkLst>
        </pc:grpChg>
        <pc:graphicFrameChg chg="mod topLvl">
          <ac:chgData name="SALLE Laurine" userId="cf00f22b-3d83-4f4a-b0f9-ef9909358c52" providerId="ADAL" clId="{740D8CEB-E5F6-4A8F-B174-465B5FFB378E}" dt="2022-01-05T14:59:13.755" v="92" actId="164"/>
          <ac:graphicFrameMkLst>
            <pc:docMk/>
            <pc:sldMk cId="1726910597" sldId="277"/>
            <ac:graphicFrameMk id="8" creationId="{58F78486-83FD-45B4-816E-49914389CCE7}"/>
          </ac:graphicFrameMkLst>
        </pc:graphicFrameChg>
        <pc:graphicFrameChg chg="mod topLvl">
          <ac:chgData name="SALLE Laurine" userId="cf00f22b-3d83-4f4a-b0f9-ef9909358c52" providerId="ADAL" clId="{740D8CEB-E5F6-4A8F-B174-465B5FFB378E}" dt="2022-01-05T14:48:57.433" v="47" actId="165"/>
          <ac:graphicFrameMkLst>
            <pc:docMk/>
            <pc:sldMk cId="1726910597" sldId="277"/>
            <ac:graphicFrameMk id="48" creationId="{ABC31AA5-B894-4877-A93E-E745EDAA4252}"/>
          </ac:graphicFrameMkLst>
        </pc:graphicFrameChg>
        <pc:picChg chg="add mod modCrop">
          <ac:chgData name="SALLE Laurine" userId="cf00f22b-3d83-4f4a-b0f9-ef9909358c52" providerId="ADAL" clId="{740D8CEB-E5F6-4A8F-B174-465B5FFB378E}" dt="2022-01-05T14:45:44.872" v="21" actId="1076"/>
          <ac:picMkLst>
            <pc:docMk/>
            <pc:sldMk cId="1726910597" sldId="277"/>
            <ac:picMk id="3" creationId="{9164B616-4298-4B13-8288-1B168D6313BB}"/>
          </ac:picMkLst>
        </pc:picChg>
        <pc:picChg chg="mod topLvl">
          <ac:chgData name="SALLE Laurine" userId="cf00f22b-3d83-4f4a-b0f9-ef9909358c52" providerId="ADAL" clId="{740D8CEB-E5F6-4A8F-B174-465B5FFB378E}" dt="2022-01-05T14:59:13.755" v="92" actId="164"/>
          <ac:picMkLst>
            <pc:docMk/>
            <pc:sldMk cId="1726910597" sldId="277"/>
            <ac:picMk id="12" creationId="{E79FB2D6-A7B2-42BD-9880-40B1135B2443}"/>
          </ac:picMkLst>
        </pc:picChg>
        <pc:picChg chg="mod topLvl">
          <ac:chgData name="SALLE Laurine" userId="cf00f22b-3d83-4f4a-b0f9-ef9909358c52" providerId="ADAL" clId="{740D8CEB-E5F6-4A8F-B174-465B5FFB378E}" dt="2022-01-05T14:59:13.755" v="92" actId="164"/>
          <ac:picMkLst>
            <pc:docMk/>
            <pc:sldMk cId="1726910597" sldId="277"/>
            <ac:picMk id="25" creationId="{926C2ED1-6A50-4A9E-B3E4-60AFB6212DFB}"/>
          </ac:picMkLst>
        </pc:picChg>
        <pc:picChg chg="mod topLvl">
          <ac:chgData name="SALLE Laurine" userId="cf00f22b-3d83-4f4a-b0f9-ef9909358c52" providerId="ADAL" clId="{740D8CEB-E5F6-4A8F-B174-465B5FFB378E}" dt="2022-01-05T14:59:13.755" v="92" actId="164"/>
          <ac:picMkLst>
            <pc:docMk/>
            <pc:sldMk cId="1726910597" sldId="277"/>
            <ac:picMk id="39" creationId="{C85C86EE-0304-40D2-84C1-A3ADA3A4D0E1}"/>
          </ac:picMkLst>
        </pc:picChg>
        <pc:picChg chg="del mod topLvl">
          <ac:chgData name="SALLE Laurine" userId="cf00f22b-3d83-4f4a-b0f9-ef9909358c52" providerId="ADAL" clId="{740D8CEB-E5F6-4A8F-B174-465B5FFB378E}" dt="2022-01-05T14:43:44.402" v="15" actId="478"/>
          <ac:picMkLst>
            <pc:docMk/>
            <pc:sldMk cId="1726910597" sldId="277"/>
            <ac:picMk id="89" creationId="{F992DCA4-FFA1-462A-8E91-6DD2EFB17042}"/>
          </ac:picMkLst>
        </pc:picChg>
        <pc:cxnChg chg="mod topLvl">
          <ac:chgData name="SALLE Laurine" userId="cf00f22b-3d83-4f4a-b0f9-ef9909358c52" providerId="ADAL" clId="{740D8CEB-E5F6-4A8F-B174-465B5FFB378E}" dt="2022-01-05T14:48:57.433" v="47" actId="165"/>
          <ac:cxnSpMkLst>
            <pc:docMk/>
            <pc:sldMk cId="1726910597" sldId="277"/>
            <ac:cxnSpMk id="51" creationId="{B65590C6-FB40-4F85-B5AA-47486B404A85}"/>
          </ac:cxnSpMkLst>
        </pc:cxnChg>
        <pc:cxnChg chg="mod topLvl">
          <ac:chgData name="SALLE Laurine" userId="cf00f22b-3d83-4f4a-b0f9-ef9909358c52" providerId="ADAL" clId="{740D8CEB-E5F6-4A8F-B174-465B5FFB378E}" dt="2022-01-05T14:48:57.433" v="47" actId="165"/>
          <ac:cxnSpMkLst>
            <pc:docMk/>
            <pc:sldMk cId="1726910597" sldId="277"/>
            <ac:cxnSpMk id="52" creationId="{5FA9DC24-51FA-4AA2-996A-14B2D692D83F}"/>
          </ac:cxnSpMkLst>
        </pc:cxnChg>
      </pc:sldChg>
      <pc:sldChg chg="modSp mod">
        <pc:chgData name="SALLE Laurine" userId="cf00f22b-3d83-4f4a-b0f9-ef9909358c52" providerId="ADAL" clId="{740D8CEB-E5F6-4A8F-B174-465B5FFB378E}" dt="2022-01-05T20:15:54.826" v="284" actId="6549"/>
        <pc:sldMkLst>
          <pc:docMk/>
          <pc:sldMk cId="1411488963" sldId="283"/>
        </pc:sldMkLst>
        <pc:spChg chg="mod">
          <ac:chgData name="SALLE Laurine" userId="cf00f22b-3d83-4f4a-b0f9-ef9909358c52" providerId="ADAL" clId="{740D8CEB-E5F6-4A8F-B174-465B5FFB378E}" dt="2022-01-05T20:15:54.826" v="284" actId="6549"/>
          <ac:spMkLst>
            <pc:docMk/>
            <pc:sldMk cId="1411488963" sldId="283"/>
            <ac:spMk id="44" creationId="{67214F90-FFD4-44D2-871F-F5238CF3F64E}"/>
          </ac:spMkLst>
        </pc:spChg>
      </pc:sldChg>
      <pc:sldChg chg="addSp delSp modSp add mod">
        <pc:chgData name="SALLE Laurine" userId="cf00f22b-3d83-4f4a-b0f9-ef9909358c52" providerId="ADAL" clId="{740D8CEB-E5F6-4A8F-B174-465B5FFB378E}" dt="2022-01-05T21:03:11.367" v="1868" actId="207"/>
        <pc:sldMkLst>
          <pc:docMk/>
          <pc:sldMk cId="3547352356" sldId="285"/>
        </pc:sldMkLst>
        <pc:spChg chg="mod">
          <ac:chgData name="SALLE Laurine" userId="cf00f22b-3d83-4f4a-b0f9-ef9909358c52" providerId="ADAL" clId="{740D8CEB-E5F6-4A8F-B174-465B5FFB378E}" dt="2022-01-05T20:31:03.816" v="754" actId="207"/>
          <ac:spMkLst>
            <pc:docMk/>
            <pc:sldMk cId="3547352356" sldId="285"/>
            <ac:spMk id="5" creationId="{8A3B2548-7D21-4096-9480-96EDFA6D00E6}"/>
          </ac:spMkLst>
        </pc:spChg>
        <pc:spChg chg="mod">
          <ac:chgData name="SALLE Laurine" userId="cf00f22b-3d83-4f4a-b0f9-ef9909358c52" providerId="ADAL" clId="{740D8CEB-E5F6-4A8F-B174-465B5FFB378E}" dt="2022-01-05T20:52:34.048" v="1695" actId="14100"/>
          <ac:spMkLst>
            <pc:docMk/>
            <pc:sldMk cId="3547352356" sldId="285"/>
            <ac:spMk id="6" creationId="{2E83234E-5CF3-4B26-BFAC-AC4A180C0224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8" creationId="{F29B4251-7836-4622-BF49-9D80B798C2D1}"/>
          </ac:spMkLst>
        </pc:spChg>
        <pc:spChg chg="del mod">
          <ac:chgData name="SALLE Laurine" userId="cf00f22b-3d83-4f4a-b0f9-ef9909358c52" providerId="ADAL" clId="{740D8CEB-E5F6-4A8F-B174-465B5FFB378E}" dt="2022-01-05T20:39:02.183" v="1185" actId="478"/>
          <ac:spMkLst>
            <pc:docMk/>
            <pc:sldMk cId="3547352356" sldId="285"/>
            <ac:spMk id="9" creationId="{BE07776B-3A24-49B6-AC5B-FCC4B59DD562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0" creationId="{FD7263CE-F473-4429-9871-D76609C0CDE9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1" creationId="{FFC79D13-8247-4EF5-B716-CB86F0BAD65C}"/>
          </ac:spMkLst>
        </pc:spChg>
        <pc:spChg chg="del mod">
          <ac:chgData name="SALLE Laurine" userId="cf00f22b-3d83-4f4a-b0f9-ef9909358c52" providerId="ADAL" clId="{740D8CEB-E5F6-4A8F-B174-465B5FFB378E}" dt="2022-01-05T20:39:50.317" v="1192" actId="478"/>
          <ac:spMkLst>
            <pc:docMk/>
            <pc:sldMk cId="3547352356" sldId="285"/>
            <ac:spMk id="12" creationId="{D53285B8-DBF7-49D6-9D4B-86852CB7E0F1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3" creationId="{DF3852BB-079D-47B9-8270-FA273F6C6FE4}"/>
          </ac:spMkLst>
        </pc:spChg>
        <pc:spChg chg="del mod">
          <ac:chgData name="SALLE Laurine" userId="cf00f22b-3d83-4f4a-b0f9-ef9909358c52" providerId="ADAL" clId="{740D8CEB-E5F6-4A8F-B174-465B5FFB378E}" dt="2022-01-05T20:39:46.428" v="1191" actId="478"/>
          <ac:spMkLst>
            <pc:docMk/>
            <pc:sldMk cId="3547352356" sldId="285"/>
            <ac:spMk id="14" creationId="{E5236DE0-B915-4459-935F-F372D2B47010}"/>
          </ac:spMkLst>
        </pc:spChg>
        <pc:spChg chg="del mod">
          <ac:chgData name="SALLE Laurine" userId="cf00f22b-3d83-4f4a-b0f9-ef9909358c52" providerId="ADAL" clId="{740D8CEB-E5F6-4A8F-B174-465B5FFB378E}" dt="2022-01-05T20:39:13.984" v="1186" actId="478"/>
          <ac:spMkLst>
            <pc:docMk/>
            <pc:sldMk cId="3547352356" sldId="285"/>
            <ac:spMk id="15" creationId="{39155A00-E79F-4C2C-9A7C-C4B02CD4C4FF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6" creationId="{1DF50AC7-59A2-4EBC-926C-5EBA04053E50}"/>
          </ac:spMkLst>
        </pc:spChg>
        <pc:spChg chg="del mod">
          <ac:chgData name="SALLE Laurine" userId="cf00f22b-3d83-4f4a-b0f9-ef9909358c52" providerId="ADAL" clId="{740D8CEB-E5F6-4A8F-B174-465B5FFB378E}" dt="2022-01-05T20:39:34.962" v="1189" actId="478"/>
          <ac:spMkLst>
            <pc:docMk/>
            <pc:sldMk cId="3547352356" sldId="285"/>
            <ac:spMk id="17" creationId="{B780A1D7-2FE4-45A7-958E-D7E05883F463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8" creationId="{415E8045-FFA8-46E8-8569-EC7F9C1BBD77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19" creationId="{219FAA07-4120-457B-B3C8-4F0FEA1AA9EA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20" creationId="{674D3378-B912-4255-9D00-7D726722CDCD}"/>
          </ac:spMkLst>
        </pc:spChg>
        <pc:spChg chg="del mod">
          <ac:chgData name="SALLE Laurine" userId="cf00f22b-3d83-4f4a-b0f9-ef9909358c52" providerId="ADAL" clId="{740D8CEB-E5F6-4A8F-B174-465B5FFB378E}" dt="2022-01-05T20:39:44.248" v="1190" actId="478"/>
          <ac:spMkLst>
            <pc:docMk/>
            <pc:sldMk cId="3547352356" sldId="285"/>
            <ac:spMk id="21" creationId="{F05B4C0D-8854-4C4E-A2D1-AB8FA1CD6C80}"/>
          </ac:spMkLst>
        </pc:spChg>
        <pc:spChg chg="add del mod">
          <ac:chgData name="SALLE Laurine" userId="cf00f22b-3d83-4f4a-b0f9-ef9909358c52" providerId="ADAL" clId="{740D8CEB-E5F6-4A8F-B174-465B5FFB378E}" dt="2022-01-05T20:52:17.437" v="1690" actId="14100"/>
          <ac:spMkLst>
            <pc:docMk/>
            <pc:sldMk cId="3547352356" sldId="285"/>
            <ac:spMk id="22" creationId="{A82BBA9F-3651-40B2-90AF-3BEC8464038E}"/>
          </ac:spMkLst>
        </pc:spChg>
        <pc:spChg chg="mod">
          <ac:chgData name="SALLE Laurine" userId="cf00f22b-3d83-4f4a-b0f9-ef9909358c52" providerId="ADAL" clId="{740D8CEB-E5F6-4A8F-B174-465B5FFB378E}" dt="2022-01-05T20:52:28.827" v="1694" actId="14100"/>
          <ac:spMkLst>
            <pc:docMk/>
            <pc:sldMk cId="3547352356" sldId="285"/>
            <ac:spMk id="24" creationId="{6224E982-8AF5-4C52-A71E-F28F6D2D4CEC}"/>
          </ac:spMkLst>
        </pc:spChg>
        <pc:spChg chg="mod">
          <ac:chgData name="SALLE Laurine" userId="cf00f22b-3d83-4f4a-b0f9-ef9909358c52" providerId="ADAL" clId="{740D8CEB-E5F6-4A8F-B174-465B5FFB378E}" dt="2022-01-05T20:31:32.248" v="759" actId="1076"/>
          <ac:spMkLst>
            <pc:docMk/>
            <pc:sldMk cId="3547352356" sldId="285"/>
            <ac:spMk id="26" creationId="{6AAD9438-83F6-454A-85D0-18D9EC7CBADB}"/>
          </ac:spMkLst>
        </pc:spChg>
        <pc:spChg chg="mod">
          <ac:chgData name="SALLE Laurine" userId="cf00f22b-3d83-4f4a-b0f9-ef9909358c52" providerId="ADAL" clId="{740D8CEB-E5F6-4A8F-B174-465B5FFB378E}" dt="2022-01-05T20:56:58.594" v="1859" actId="790"/>
          <ac:spMkLst>
            <pc:docMk/>
            <pc:sldMk cId="3547352356" sldId="285"/>
            <ac:spMk id="27" creationId="{5147810E-D54C-4D99-9178-5D55DE7AEC78}"/>
          </ac:spMkLst>
        </pc:spChg>
        <pc:spChg chg="del mod">
          <ac:chgData name="SALLE Laurine" userId="cf00f22b-3d83-4f4a-b0f9-ef9909358c52" providerId="ADAL" clId="{740D8CEB-E5F6-4A8F-B174-465B5FFB378E}" dt="2022-01-05T20:23:14.465" v="371" actId="478"/>
          <ac:spMkLst>
            <pc:docMk/>
            <pc:sldMk cId="3547352356" sldId="285"/>
            <ac:spMk id="29" creationId="{C0CA11BC-66AD-4BDD-948B-3340E8D22CCF}"/>
          </ac:spMkLst>
        </pc:spChg>
        <pc:spChg chg="del mod">
          <ac:chgData name="SALLE Laurine" userId="cf00f22b-3d83-4f4a-b0f9-ef9909358c52" providerId="ADAL" clId="{740D8CEB-E5F6-4A8F-B174-465B5FFB378E}" dt="2022-01-05T20:35:28.633" v="958" actId="478"/>
          <ac:spMkLst>
            <pc:docMk/>
            <pc:sldMk cId="3547352356" sldId="285"/>
            <ac:spMk id="30" creationId="{BFF4DF7C-A37D-4597-A685-96080BA954A9}"/>
          </ac:spMkLst>
        </pc:spChg>
        <pc:spChg chg="mod">
          <ac:chgData name="SALLE Laurine" userId="cf00f22b-3d83-4f4a-b0f9-ef9909358c52" providerId="ADAL" clId="{740D8CEB-E5F6-4A8F-B174-465B5FFB378E}" dt="2022-01-05T21:03:02.227" v="1866" actId="6549"/>
          <ac:spMkLst>
            <pc:docMk/>
            <pc:sldMk cId="3547352356" sldId="285"/>
            <ac:spMk id="31" creationId="{186C112E-2B84-4C21-8B98-206935278C79}"/>
          </ac:spMkLst>
        </pc:spChg>
        <pc:spChg chg="del mod">
          <ac:chgData name="SALLE Laurine" userId="cf00f22b-3d83-4f4a-b0f9-ef9909358c52" providerId="ADAL" clId="{740D8CEB-E5F6-4A8F-B174-465B5FFB378E}" dt="2022-01-05T20:39:00.689" v="1184" actId="478"/>
          <ac:spMkLst>
            <pc:docMk/>
            <pc:sldMk cId="3547352356" sldId="285"/>
            <ac:spMk id="32" creationId="{59FBD17F-61D8-47E1-BBE8-D86AE4288549}"/>
          </ac:spMkLst>
        </pc:spChg>
        <pc:spChg chg="add mod">
          <ac:chgData name="SALLE Laurine" userId="cf00f22b-3d83-4f4a-b0f9-ef9909358c52" providerId="ADAL" clId="{740D8CEB-E5F6-4A8F-B174-465B5FFB378E}" dt="2022-01-05T21:03:11.367" v="1868" actId="207"/>
          <ac:spMkLst>
            <pc:docMk/>
            <pc:sldMk cId="3547352356" sldId="285"/>
            <ac:spMk id="36" creationId="{2BA7E23E-CCB5-4A49-9D3C-97D7B8D9DB3B}"/>
          </ac:spMkLst>
        </pc:spChg>
        <pc:spChg chg="add mod">
          <ac:chgData name="SALLE Laurine" userId="cf00f22b-3d83-4f4a-b0f9-ef9909358c52" providerId="ADAL" clId="{740D8CEB-E5F6-4A8F-B174-465B5FFB378E}" dt="2022-01-05T20:54:20.551" v="1852" actId="404"/>
          <ac:spMkLst>
            <pc:docMk/>
            <pc:sldMk cId="3547352356" sldId="285"/>
            <ac:spMk id="37" creationId="{D8EE1340-37D2-4A53-BEDA-EB51FAADC539}"/>
          </ac:spMkLst>
        </pc:spChg>
        <pc:spChg chg="add mod">
          <ac:chgData name="SALLE Laurine" userId="cf00f22b-3d83-4f4a-b0f9-ef9909358c52" providerId="ADAL" clId="{740D8CEB-E5F6-4A8F-B174-465B5FFB378E}" dt="2022-01-05T20:54:24.169" v="1853" actId="404"/>
          <ac:spMkLst>
            <pc:docMk/>
            <pc:sldMk cId="3547352356" sldId="285"/>
            <ac:spMk id="38" creationId="{4BDAB608-3701-4C63-9BC7-63B880774897}"/>
          </ac:spMkLst>
        </pc:spChg>
        <pc:spChg chg="add mod">
          <ac:chgData name="SALLE Laurine" userId="cf00f22b-3d83-4f4a-b0f9-ef9909358c52" providerId="ADAL" clId="{740D8CEB-E5F6-4A8F-B174-465B5FFB378E}" dt="2022-01-05T20:51:42.292" v="1685" actId="1037"/>
          <ac:spMkLst>
            <pc:docMk/>
            <pc:sldMk cId="3547352356" sldId="285"/>
            <ac:spMk id="39" creationId="{563FBCAA-CE3D-4C6D-8569-130DD7DB9D9E}"/>
          </ac:spMkLst>
        </pc:spChg>
        <pc:spChg chg="add mod">
          <ac:chgData name="SALLE Laurine" userId="cf00f22b-3d83-4f4a-b0f9-ef9909358c52" providerId="ADAL" clId="{740D8CEB-E5F6-4A8F-B174-465B5FFB378E}" dt="2022-01-05T20:53:19.092" v="1771" actId="404"/>
          <ac:spMkLst>
            <pc:docMk/>
            <pc:sldMk cId="3547352356" sldId="285"/>
            <ac:spMk id="42" creationId="{02E745F5-706B-4B7D-9E8C-416C08CA8AE7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45" creationId="{4FE871DF-EC6D-4D7F-8C3E-D878D2007481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46" creationId="{B4A7EDB2-6047-4DC8-B801-E768474E1CEE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47" creationId="{96DF8244-98B9-4D08-8383-B2770A21FB84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48" creationId="{CF8948CD-FE8C-4CA8-B77F-B3DDAB4200FE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49" creationId="{C33FFD6F-999A-4C61-8359-DC40543BA153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50" creationId="{11038B1C-7C20-4E71-9CF0-53AF170C8355}"/>
          </ac:spMkLst>
        </pc:spChg>
        <pc:spChg chg="mod">
          <ac:chgData name="SALLE Laurine" userId="cf00f22b-3d83-4f4a-b0f9-ef9909358c52" providerId="ADAL" clId="{740D8CEB-E5F6-4A8F-B174-465B5FFB378E}" dt="2022-01-05T20:49:53.026" v="1604"/>
          <ac:spMkLst>
            <pc:docMk/>
            <pc:sldMk cId="3547352356" sldId="285"/>
            <ac:spMk id="51" creationId="{8479386B-8485-4625-B6F4-963966431380}"/>
          </ac:spMkLst>
        </pc:spChg>
        <pc:spChg chg="add mod">
          <ac:chgData name="SALLE Laurine" userId="cf00f22b-3d83-4f4a-b0f9-ef9909358c52" providerId="ADAL" clId="{740D8CEB-E5F6-4A8F-B174-465B5FFB378E}" dt="2022-01-05T21:02:40.204" v="1863" actId="20577"/>
          <ac:spMkLst>
            <pc:docMk/>
            <pc:sldMk cId="3547352356" sldId="285"/>
            <ac:spMk id="52" creationId="{4EC04A83-C09D-4CDD-B93B-CCA9664F2B8B}"/>
          </ac:spMkLst>
        </pc:spChg>
        <pc:spChg chg="add mod">
          <ac:chgData name="SALLE Laurine" userId="cf00f22b-3d83-4f4a-b0f9-ef9909358c52" providerId="ADAL" clId="{740D8CEB-E5F6-4A8F-B174-465B5FFB378E}" dt="2022-01-05T21:02:55.482" v="1865" actId="20577"/>
          <ac:spMkLst>
            <pc:docMk/>
            <pc:sldMk cId="3547352356" sldId="285"/>
            <ac:spMk id="53" creationId="{EED4EEDA-8308-4A65-B2EE-6790F3919F90}"/>
          </ac:spMkLst>
        </pc:spChg>
        <pc:grpChg chg="add mod">
          <ac:chgData name="SALLE Laurine" userId="cf00f22b-3d83-4f4a-b0f9-ef9909358c52" providerId="ADAL" clId="{740D8CEB-E5F6-4A8F-B174-465B5FFB378E}" dt="2022-01-05T20:54:37.622" v="1856" actId="1076"/>
          <ac:grpSpMkLst>
            <pc:docMk/>
            <pc:sldMk cId="3547352356" sldId="285"/>
            <ac:grpSpMk id="4" creationId="{964AABBA-DA0F-4482-99A0-78CC3175D269}"/>
          </ac:grpSpMkLst>
        </pc:grpChg>
        <pc:grpChg chg="add del mod">
          <ac:chgData name="SALLE Laurine" userId="cf00f22b-3d83-4f4a-b0f9-ef9909358c52" providerId="ADAL" clId="{740D8CEB-E5F6-4A8F-B174-465B5FFB378E}" dt="2022-01-05T20:49:55.574" v="1605"/>
          <ac:grpSpMkLst>
            <pc:docMk/>
            <pc:sldMk cId="3547352356" sldId="285"/>
            <ac:grpSpMk id="44" creationId="{81D44D59-D9C2-4700-915C-A84FB1AB2937}"/>
          </ac:grpSpMkLst>
        </pc:grpChg>
        <pc:graphicFrameChg chg="del mod">
          <ac:chgData name="SALLE Laurine" userId="cf00f22b-3d83-4f4a-b0f9-ef9909358c52" providerId="ADAL" clId="{740D8CEB-E5F6-4A8F-B174-465B5FFB378E}" dt="2022-01-05T20:31:55.897" v="760" actId="478"/>
          <ac:graphicFrameMkLst>
            <pc:docMk/>
            <pc:sldMk cId="3547352356" sldId="285"/>
            <ac:graphicFrameMk id="7" creationId="{DB7A6376-4453-407F-BA5D-A4F3F69864E9}"/>
          </ac:graphicFrameMkLst>
        </pc:graphicFrameChg>
        <pc:graphicFrameChg chg="add mod modGraphic">
          <ac:chgData name="SALLE Laurine" userId="cf00f22b-3d83-4f4a-b0f9-ef9909358c52" providerId="ADAL" clId="{740D8CEB-E5F6-4A8F-B174-465B5FFB378E}" dt="2022-01-05T20:53:23.846" v="1772" actId="1076"/>
          <ac:graphicFrameMkLst>
            <pc:docMk/>
            <pc:sldMk cId="3547352356" sldId="285"/>
            <ac:graphicFrameMk id="41" creationId="{EC188392-0093-4616-A3CD-11A71CF8507B}"/>
          </ac:graphicFrameMkLst>
        </pc:graphicFrameChg>
        <pc:picChg chg="del mod">
          <ac:chgData name="SALLE Laurine" userId="cf00f22b-3d83-4f4a-b0f9-ef9909358c52" providerId="ADAL" clId="{740D8CEB-E5F6-4A8F-B174-465B5FFB378E}" dt="2022-01-05T20:23:12.589" v="370" actId="478"/>
          <ac:picMkLst>
            <pc:docMk/>
            <pc:sldMk cId="3547352356" sldId="285"/>
            <ac:picMk id="23" creationId="{EFEB14FA-C8F9-46B8-886F-5FBC97C49F41}"/>
          </ac:picMkLst>
        </pc:picChg>
        <pc:picChg chg="del mod">
          <ac:chgData name="SALLE Laurine" userId="cf00f22b-3d83-4f4a-b0f9-ef9909358c52" providerId="ADAL" clId="{740D8CEB-E5F6-4A8F-B174-465B5FFB378E}" dt="2022-01-05T20:28:02.409" v="731" actId="478"/>
          <ac:picMkLst>
            <pc:docMk/>
            <pc:sldMk cId="3547352356" sldId="285"/>
            <ac:picMk id="25" creationId="{643D9F84-CAA0-4D03-A585-A2C4727A1439}"/>
          </ac:picMkLst>
        </pc:picChg>
        <pc:picChg chg="del mod">
          <ac:chgData name="SALLE Laurine" userId="cf00f22b-3d83-4f4a-b0f9-ef9909358c52" providerId="ADAL" clId="{740D8CEB-E5F6-4A8F-B174-465B5FFB378E}" dt="2022-01-05T20:23:17.448" v="372" actId="478"/>
          <ac:picMkLst>
            <pc:docMk/>
            <pc:sldMk cId="3547352356" sldId="285"/>
            <ac:picMk id="28" creationId="{B7E8F510-85A2-4C77-8004-EAF908AF4ADF}"/>
          </ac:picMkLst>
        </pc:picChg>
        <pc:picChg chg="add mod">
          <ac:chgData name="SALLE Laurine" userId="cf00f22b-3d83-4f4a-b0f9-ef9909358c52" providerId="ADAL" clId="{740D8CEB-E5F6-4A8F-B174-465B5FFB378E}" dt="2022-01-05T20:52:25.806" v="1693" actId="1076"/>
          <ac:picMkLst>
            <pc:docMk/>
            <pc:sldMk cId="3547352356" sldId="285"/>
            <ac:picMk id="33" creationId="{543A15EC-BC5C-48FB-BEC3-0CCBC4D308AC}"/>
          </ac:picMkLst>
        </pc:picChg>
        <pc:picChg chg="add mod">
          <ac:chgData name="SALLE Laurine" userId="cf00f22b-3d83-4f4a-b0f9-ef9909358c52" providerId="ADAL" clId="{740D8CEB-E5F6-4A8F-B174-465B5FFB378E}" dt="2022-01-05T20:54:49.525" v="1858" actId="1076"/>
          <ac:picMkLst>
            <pc:docMk/>
            <pc:sldMk cId="3547352356" sldId="285"/>
            <ac:picMk id="40" creationId="{4F5B5F30-93C8-47C4-B4B5-99966438519D}"/>
          </ac:picMkLst>
        </pc:picChg>
      </pc:sldChg>
      <pc:sldChg chg="addSp delSp modSp add mod">
        <pc:chgData name="SALLE Laurine" userId="cf00f22b-3d83-4f4a-b0f9-ef9909358c52" providerId="ADAL" clId="{740D8CEB-E5F6-4A8F-B174-465B5FFB378E}" dt="2022-01-05T21:51:45.914" v="3790" actId="14100"/>
        <pc:sldMkLst>
          <pc:docMk/>
          <pc:sldMk cId="1137851688" sldId="286"/>
        </pc:sldMkLst>
        <pc:spChg chg="mod">
          <ac:chgData name="SALLE Laurine" userId="cf00f22b-3d83-4f4a-b0f9-ef9909358c52" providerId="ADAL" clId="{740D8CEB-E5F6-4A8F-B174-465B5FFB378E}" dt="2022-01-05T21:51:35.914" v="3787" actId="14100"/>
          <ac:spMkLst>
            <pc:docMk/>
            <pc:sldMk cId="1137851688" sldId="286"/>
            <ac:spMk id="6" creationId="{2E83234E-5CF3-4B26-BFAC-AC4A180C0224}"/>
          </ac:spMkLst>
        </pc:spChg>
        <pc:spChg chg="mod">
          <ac:chgData name="SALLE Laurine" userId="cf00f22b-3d83-4f4a-b0f9-ef9909358c52" providerId="ADAL" clId="{740D8CEB-E5F6-4A8F-B174-465B5FFB378E}" dt="2022-01-05T21:34:07.554" v="2813" actId="14100"/>
          <ac:spMkLst>
            <pc:docMk/>
            <pc:sldMk cId="1137851688" sldId="286"/>
            <ac:spMk id="22" creationId="{A82BBA9F-3651-40B2-90AF-3BEC8464038E}"/>
          </ac:spMkLst>
        </pc:spChg>
        <pc:spChg chg="mod">
          <ac:chgData name="SALLE Laurine" userId="cf00f22b-3d83-4f4a-b0f9-ef9909358c52" providerId="ADAL" clId="{740D8CEB-E5F6-4A8F-B174-465B5FFB378E}" dt="2022-01-05T21:34:04.928" v="2812" actId="14100"/>
          <ac:spMkLst>
            <pc:docMk/>
            <pc:sldMk cId="1137851688" sldId="286"/>
            <ac:spMk id="24" creationId="{6224E982-8AF5-4C52-A71E-F28F6D2D4CEC}"/>
          </ac:spMkLst>
        </pc:spChg>
        <pc:spChg chg="mod">
          <ac:chgData name="SALLE Laurine" userId="cf00f22b-3d83-4f4a-b0f9-ef9909358c52" providerId="ADAL" clId="{740D8CEB-E5F6-4A8F-B174-465B5FFB378E}" dt="2022-01-05T21:06:00.466" v="2067" actId="20577"/>
          <ac:spMkLst>
            <pc:docMk/>
            <pc:sldMk cId="1137851688" sldId="286"/>
            <ac:spMk id="27" creationId="{5147810E-D54C-4D99-9178-5D55DE7AEC78}"/>
          </ac:spMkLst>
        </pc:spChg>
        <pc:spChg chg="add mod">
          <ac:chgData name="SALLE Laurine" userId="cf00f22b-3d83-4f4a-b0f9-ef9909358c52" providerId="ADAL" clId="{740D8CEB-E5F6-4A8F-B174-465B5FFB378E}" dt="2022-01-05T21:32:50.038" v="2797" actId="1076"/>
          <ac:spMkLst>
            <pc:docMk/>
            <pc:sldMk cId="1137851688" sldId="286"/>
            <ac:spMk id="28" creationId="{8EF1BFE3-D045-4E3B-8607-8309D88EF2EC}"/>
          </ac:spMkLst>
        </pc:spChg>
        <pc:spChg chg="add mod">
          <ac:chgData name="SALLE Laurine" userId="cf00f22b-3d83-4f4a-b0f9-ef9909358c52" providerId="ADAL" clId="{740D8CEB-E5F6-4A8F-B174-465B5FFB378E}" dt="2022-01-05T21:33:59.690" v="2811" actId="1076"/>
          <ac:spMkLst>
            <pc:docMk/>
            <pc:sldMk cId="1137851688" sldId="286"/>
            <ac:spMk id="29" creationId="{EDC198BB-EA55-4640-A79B-0F25DEBA6891}"/>
          </ac:spMkLst>
        </pc:spChg>
        <pc:spChg chg="add del mod">
          <ac:chgData name="SALLE Laurine" userId="cf00f22b-3d83-4f4a-b0f9-ef9909358c52" providerId="ADAL" clId="{740D8CEB-E5F6-4A8F-B174-465B5FFB378E}" dt="2022-01-05T21:41:03.368" v="3208" actId="478"/>
          <ac:spMkLst>
            <pc:docMk/>
            <pc:sldMk cId="1137851688" sldId="286"/>
            <ac:spMk id="30" creationId="{36CA069C-BDD4-4494-B8B4-E519A007FA8D}"/>
          </ac:spMkLst>
        </pc:spChg>
        <pc:spChg chg="mod">
          <ac:chgData name="SALLE Laurine" userId="cf00f22b-3d83-4f4a-b0f9-ef9909358c52" providerId="ADAL" clId="{740D8CEB-E5F6-4A8F-B174-465B5FFB378E}" dt="2022-01-05T21:25:34.976" v="2609" actId="404"/>
          <ac:spMkLst>
            <pc:docMk/>
            <pc:sldMk cId="1137851688" sldId="286"/>
            <ac:spMk id="31" creationId="{186C112E-2B84-4C21-8B98-206935278C79}"/>
          </ac:spMkLst>
        </pc:spChg>
        <pc:spChg chg="add mod">
          <ac:chgData name="SALLE Laurine" userId="cf00f22b-3d83-4f4a-b0f9-ef9909358c52" providerId="ADAL" clId="{740D8CEB-E5F6-4A8F-B174-465B5FFB378E}" dt="2022-01-05T21:51:28.987" v="3785" actId="1035"/>
          <ac:spMkLst>
            <pc:docMk/>
            <pc:sldMk cId="1137851688" sldId="286"/>
            <ac:spMk id="34" creationId="{FB82AC46-924A-444B-92C9-9BC7B3B9C62C}"/>
          </ac:spMkLst>
        </pc:spChg>
        <pc:spChg chg="add mod ord">
          <ac:chgData name="SALLE Laurine" userId="cf00f22b-3d83-4f4a-b0f9-ef9909358c52" providerId="ADAL" clId="{740D8CEB-E5F6-4A8F-B174-465B5FFB378E}" dt="2022-01-05T21:51:40.387" v="3788" actId="14100"/>
          <ac:spMkLst>
            <pc:docMk/>
            <pc:sldMk cId="1137851688" sldId="286"/>
            <ac:spMk id="35" creationId="{873AC827-343A-44A7-9EB0-06B8C945981A}"/>
          </ac:spMkLst>
        </pc:spChg>
        <pc:spChg chg="mod">
          <ac:chgData name="SALLE Laurine" userId="cf00f22b-3d83-4f4a-b0f9-ef9909358c52" providerId="ADAL" clId="{740D8CEB-E5F6-4A8F-B174-465B5FFB378E}" dt="2022-01-05T21:32:46.568" v="2796" actId="14100"/>
          <ac:spMkLst>
            <pc:docMk/>
            <pc:sldMk cId="1137851688" sldId="286"/>
            <ac:spMk id="36" creationId="{2BA7E23E-CCB5-4A49-9D3C-97D7B8D9DB3B}"/>
          </ac:spMkLst>
        </pc:spChg>
        <pc:spChg chg="mod">
          <ac:chgData name="SALLE Laurine" userId="cf00f22b-3d83-4f4a-b0f9-ef9909358c52" providerId="ADAL" clId="{740D8CEB-E5F6-4A8F-B174-465B5FFB378E}" dt="2022-01-05T21:30:44.592" v="2765" actId="404"/>
          <ac:spMkLst>
            <pc:docMk/>
            <pc:sldMk cId="1137851688" sldId="286"/>
            <ac:spMk id="37" creationId="{D8EE1340-37D2-4A53-BEDA-EB51FAADC539}"/>
          </ac:spMkLst>
        </pc:spChg>
        <pc:spChg chg="del mod">
          <ac:chgData name="SALLE Laurine" userId="cf00f22b-3d83-4f4a-b0f9-ef9909358c52" providerId="ADAL" clId="{740D8CEB-E5F6-4A8F-B174-465B5FFB378E}" dt="2022-01-05T21:34:14.286" v="2814" actId="478"/>
          <ac:spMkLst>
            <pc:docMk/>
            <pc:sldMk cId="1137851688" sldId="286"/>
            <ac:spMk id="38" creationId="{4BDAB608-3701-4C63-9BC7-63B880774897}"/>
          </ac:spMkLst>
        </pc:spChg>
        <pc:spChg chg="mod">
          <ac:chgData name="SALLE Laurine" userId="cf00f22b-3d83-4f4a-b0f9-ef9909358c52" providerId="ADAL" clId="{740D8CEB-E5F6-4A8F-B174-465B5FFB378E}" dt="2022-01-05T21:51:20.510" v="3762" actId="14100"/>
          <ac:spMkLst>
            <pc:docMk/>
            <pc:sldMk cId="1137851688" sldId="286"/>
            <ac:spMk id="39" creationId="{563FBCAA-CE3D-4C6D-8569-130DD7DB9D9E}"/>
          </ac:spMkLst>
        </pc:spChg>
        <pc:spChg chg="del mod">
          <ac:chgData name="SALLE Laurine" userId="cf00f22b-3d83-4f4a-b0f9-ef9909358c52" providerId="ADAL" clId="{740D8CEB-E5F6-4A8F-B174-465B5FFB378E}" dt="2022-01-05T21:35:53.609" v="3034" actId="478"/>
          <ac:spMkLst>
            <pc:docMk/>
            <pc:sldMk cId="1137851688" sldId="286"/>
            <ac:spMk id="42" creationId="{02E745F5-706B-4B7D-9E8C-416C08CA8AE7}"/>
          </ac:spMkLst>
        </pc:spChg>
        <pc:spChg chg="add mod">
          <ac:chgData name="SALLE Laurine" userId="cf00f22b-3d83-4f4a-b0f9-ef9909358c52" providerId="ADAL" clId="{740D8CEB-E5F6-4A8F-B174-465B5FFB378E}" dt="2022-01-05T21:49:27.960" v="3493" actId="1076"/>
          <ac:spMkLst>
            <pc:docMk/>
            <pc:sldMk cId="1137851688" sldId="286"/>
            <ac:spMk id="43" creationId="{786BDAF2-2C90-4989-B28B-E76E6975967B}"/>
          </ac:spMkLst>
        </pc:spChg>
        <pc:spChg chg="add del mod">
          <ac:chgData name="SALLE Laurine" userId="cf00f22b-3d83-4f4a-b0f9-ef9909358c52" providerId="ADAL" clId="{740D8CEB-E5F6-4A8F-B174-465B5FFB378E}" dt="2022-01-05T21:48:00.557" v="3421"/>
          <ac:spMkLst>
            <pc:docMk/>
            <pc:sldMk cId="1137851688" sldId="286"/>
            <ac:spMk id="44" creationId="{2AF05F33-45D5-4E7B-9477-2C96FB2F155B}"/>
          </ac:spMkLst>
        </pc:spChg>
        <pc:spChg chg="add mod">
          <ac:chgData name="SALLE Laurine" userId="cf00f22b-3d83-4f4a-b0f9-ef9909358c52" providerId="ADAL" clId="{740D8CEB-E5F6-4A8F-B174-465B5FFB378E}" dt="2022-01-05T21:49:25.154" v="3492" actId="1076"/>
          <ac:spMkLst>
            <pc:docMk/>
            <pc:sldMk cId="1137851688" sldId="286"/>
            <ac:spMk id="45" creationId="{BB746AA8-D12E-4E40-BB39-7A6B6ED21655}"/>
          </ac:spMkLst>
        </pc:spChg>
        <pc:spChg chg="add mod">
          <ac:chgData name="SALLE Laurine" userId="cf00f22b-3d83-4f4a-b0f9-ef9909358c52" providerId="ADAL" clId="{740D8CEB-E5F6-4A8F-B174-465B5FFB378E}" dt="2022-01-05T21:51:45.914" v="3790" actId="14100"/>
          <ac:spMkLst>
            <pc:docMk/>
            <pc:sldMk cId="1137851688" sldId="286"/>
            <ac:spMk id="46" creationId="{948618AD-87EB-4ED7-8CDD-28B4BF49C53C}"/>
          </ac:spMkLst>
        </pc:spChg>
        <pc:spChg chg="del mod">
          <ac:chgData name="SALLE Laurine" userId="cf00f22b-3d83-4f4a-b0f9-ef9909358c52" providerId="ADAL" clId="{740D8CEB-E5F6-4A8F-B174-465B5FFB378E}" dt="2022-01-05T21:35:49.382" v="3033" actId="478"/>
          <ac:spMkLst>
            <pc:docMk/>
            <pc:sldMk cId="1137851688" sldId="286"/>
            <ac:spMk id="52" creationId="{4EC04A83-C09D-4CDD-B93B-CCA9664F2B8B}"/>
          </ac:spMkLst>
        </pc:spChg>
        <pc:spChg chg="del mod">
          <ac:chgData name="SALLE Laurine" userId="cf00f22b-3d83-4f4a-b0f9-ef9909358c52" providerId="ADAL" clId="{740D8CEB-E5F6-4A8F-B174-465B5FFB378E}" dt="2022-01-05T21:36:22.195" v="3037" actId="478"/>
          <ac:spMkLst>
            <pc:docMk/>
            <pc:sldMk cId="1137851688" sldId="286"/>
            <ac:spMk id="53" creationId="{EED4EEDA-8308-4A65-B2EE-6790F3919F90}"/>
          </ac:spMkLst>
        </pc:spChg>
        <pc:grpChg chg="add del mod">
          <ac:chgData name="SALLE Laurine" userId="cf00f22b-3d83-4f4a-b0f9-ef9909358c52" providerId="ADAL" clId="{740D8CEB-E5F6-4A8F-B174-465B5FFB378E}" dt="2022-01-05T21:36:18.839" v="3036" actId="478"/>
          <ac:grpSpMkLst>
            <pc:docMk/>
            <pc:sldMk cId="1137851688" sldId="286"/>
            <ac:grpSpMk id="4" creationId="{964AABBA-DA0F-4482-99A0-78CC3175D269}"/>
          </ac:grpSpMkLst>
        </pc:grpChg>
        <pc:graphicFrameChg chg="add del mod modGraphic">
          <ac:chgData name="SALLE Laurine" userId="cf00f22b-3d83-4f4a-b0f9-ef9909358c52" providerId="ADAL" clId="{740D8CEB-E5F6-4A8F-B174-465B5FFB378E}" dt="2022-01-05T21:34:18.381" v="2815" actId="478"/>
          <ac:graphicFrameMkLst>
            <pc:docMk/>
            <pc:sldMk cId="1137851688" sldId="286"/>
            <ac:graphicFrameMk id="2" creationId="{08363269-50A9-45C3-A4E6-A8E6F11443B1}"/>
          </ac:graphicFrameMkLst>
        </pc:graphicFrameChg>
        <pc:graphicFrameChg chg="add mod modGraphic">
          <ac:chgData name="SALLE Laurine" userId="cf00f22b-3d83-4f4a-b0f9-ef9909358c52" providerId="ADAL" clId="{740D8CEB-E5F6-4A8F-B174-465B5FFB378E}" dt="2022-01-05T21:30:57.616" v="2767" actId="1076"/>
          <ac:graphicFrameMkLst>
            <pc:docMk/>
            <pc:sldMk cId="1137851688" sldId="286"/>
            <ac:graphicFrameMk id="23" creationId="{156F999C-A10A-47F2-95D2-E6AEC14DFEFB}"/>
          </ac:graphicFrameMkLst>
        </pc:graphicFrameChg>
        <pc:graphicFrameChg chg="add mod modGraphic">
          <ac:chgData name="SALLE Laurine" userId="cf00f22b-3d83-4f4a-b0f9-ef9909358c52" providerId="ADAL" clId="{740D8CEB-E5F6-4A8F-B174-465B5FFB378E}" dt="2022-01-05T21:51:28.987" v="3785" actId="1035"/>
          <ac:graphicFrameMkLst>
            <pc:docMk/>
            <pc:sldMk cId="1137851688" sldId="286"/>
            <ac:graphicFrameMk id="32" creationId="{DE03D1E9-D677-4705-8C87-59A3735120ED}"/>
          </ac:graphicFrameMkLst>
        </pc:graphicFrameChg>
        <pc:graphicFrameChg chg="del mod">
          <ac:chgData name="SALLE Laurine" userId="cf00f22b-3d83-4f4a-b0f9-ef9909358c52" providerId="ADAL" clId="{740D8CEB-E5F6-4A8F-B174-465B5FFB378E}" dt="2022-01-05T21:35:47.221" v="3032" actId="478"/>
          <ac:graphicFrameMkLst>
            <pc:docMk/>
            <pc:sldMk cId="1137851688" sldId="286"/>
            <ac:graphicFrameMk id="41" creationId="{EC188392-0093-4616-A3CD-11A71CF8507B}"/>
          </ac:graphicFrameMkLst>
        </pc:graphicFrameChg>
        <pc:picChg chg="add mod">
          <ac:chgData name="SALLE Laurine" userId="cf00f22b-3d83-4f4a-b0f9-ef9909358c52" providerId="ADAL" clId="{740D8CEB-E5F6-4A8F-B174-465B5FFB378E}" dt="2022-01-05T21:33:56.669" v="2810" actId="1076"/>
          <ac:picMkLst>
            <pc:docMk/>
            <pc:sldMk cId="1137851688" sldId="286"/>
            <ac:picMk id="8" creationId="{A6E560C0-D39A-47FD-9AE9-28EDF2F5A4B4}"/>
          </ac:picMkLst>
        </pc:picChg>
        <pc:picChg chg="add mod">
          <ac:chgData name="SALLE Laurine" userId="cf00f22b-3d83-4f4a-b0f9-ef9909358c52" providerId="ADAL" clId="{740D8CEB-E5F6-4A8F-B174-465B5FFB378E}" dt="2022-01-05T21:48:29.863" v="3443" actId="1036"/>
          <ac:picMkLst>
            <pc:docMk/>
            <pc:sldMk cId="1137851688" sldId="286"/>
            <ac:picMk id="10" creationId="{D050E198-A770-4BC8-9CF9-38648D558997}"/>
          </ac:picMkLst>
        </pc:picChg>
        <pc:picChg chg="add mod">
          <ac:chgData name="SALLE Laurine" userId="cf00f22b-3d83-4f4a-b0f9-ef9909358c52" providerId="ADAL" clId="{740D8CEB-E5F6-4A8F-B174-465B5FFB378E}" dt="2022-01-05T21:48:29.863" v="3443" actId="1036"/>
          <ac:picMkLst>
            <pc:docMk/>
            <pc:sldMk cId="1137851688" sldId="286"/>
            <ac:picMk id="12" creationId="{3CCFD31D-A0AB-42CA-82CD-035E00849D70}"/>
          </ac:picMkLst>
        </pc:picChg>
        <pc:picChg chg="del">
          <ac:chgData name="SALLE Laurine" userId="cf00f22b-3d83-4f4a-b0f9-ef9909358c52" providerId="ADAL" clId="{740D8CEB-E5F6-4A8F-B174-465B5FFB378E}" dt="2022-01-05T21:23:12.884" v="2512" actId="478"/>
          <ac:picMkLst>
            <pc:docMk/>
            <pc:sldMk cId="1137851688" sldId="286"/>
            <ac:picMk id="33" creationId="{543A15EC-BC5C-48FB-BEC3-0CCBC4D308AC}"/>
          </ac:picMkLst>
        </pc:picChg>
        <pc:picChg chg="del mod">
          <ac:chgData name="SALLE Laurine" userId="cf00f22b-3d83-4f4a-b0f9-ef9909358c52" providerId="ADAL" clId="{740D8CEB-E5F6-4A8F-B174-465B5FFB378E}" dt="2022-01-05T21:26:26.721" v="2619" actId="478"/>
          <ac:picMkLst>
            <pc:docMk/>
            <pc:sldMk cId="1137851688" sldId="286"/>
            <ac:picMk id="40" creationId="{4F5B5F30-93C8-47C4-B4B5-9996643851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EC43-B9CB-464F-93A4-E362BD366662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80E6D-068C-4814-8BD8-C99D0B7CA2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02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7B1BC-1E2C-4970-B5BF-C02BDC261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2B0914-0E96-4BB2-B4D6-EAB3B9907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B5E7D4-4AE3-4947-8AC1-9EFCA7A7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8A7356-1FDE-4463-9CA8-D25F4B318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3035A-B67A-4114-9AB4-A50B5396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FBEA1-065F-444C-A5DE-31C9E7E6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487522B-35BA-4696-9D9F-2FFACAD4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485539-0659-4829-A07C-4247E25F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7E981-3E98-4A0B-AAE8-00BA1FB0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57A0C9-6120-4B55-824D-84DA8C78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9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586CD7-F62C-4C0D-ABE7-00738A635D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446CF8-C6CF-45A9-8CE5-61D2BDF0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367E2-0F23-45E7-8AA7-1F422FC0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452549-EEF3-45CA-AAF3-B4517BE6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F54787-3C24-4AB7-A755-75CE9378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0E7A4-DA3B-405E-A850-7B69F6E8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DA67FE-4601-477F-8166-59B20A65A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DF019-D3CF-4466-A077-F2E13D69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F856EC-EAD2-4BC1-A284-602EE0E4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E95F91-ECB5-4432-B7A4-7BAE0D5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C67CAF-64B8-424B-8105-15A64DAA1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E681F7-F85F-43B9-A6F7-4696972BF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873C30-746E-4CE5-9B6F-DF2B8D3DC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43EBB-CE93-4773-8E27-436ADF96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87C2A7-A482-4EF4-97B8-CAC443BE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0B2E-0D0B-4B73-B0BD-0F66980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52ED9-0ACD-4F71-BE20-985338B15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FD9336-0671-43EA-B94D-A1995E36E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1D8E9B-73E7-4B65-99C3-B90C4203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9E66E6-2C1A-4E3A-9F1C-676C6147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120F11-8FA7-4F46-9105-6D38A1E6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A9E20-E17F-40A1-B837-A51ABF8A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0723E1-5F07-4349-9C9A-66D6B0355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8215AD-0A3E-4207-A369-91A7D8AB9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2C2480-AEE9-4F2B-BC06-8631FDE1D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8F77FE-1226-4C57-BBDB-0D69529FF7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979B60-F6B2-45B1-B8EA-C6264EC8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6445B-6981-4FC3-B045-179BB464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8D404E-1B42-40DB-BD63-7D9ABF62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8EAF5A-0D31-422D-9CB4-9911CB6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654CB4E-5C44-4665-AEEF-79D0619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E066E9-5C23-4379-A994-01319F6B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C198B9-82EC-44F4-874B-8F3357AF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4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5DA2A2-5587-48C1-9276-049CA04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9A25CE-A5E2-42C4-804F-5D78890D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66D2DC-CE42-46D1-8206-7CB7E665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EA8D6-60AF-4A8E-9C6D-42711BB0B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F1F73B-1E77-4C04-9F80-B2A3254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91E414-81B8-48BD-9D62-62032517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9A7DA3-BEBE-4E7E-8C22-2B29D009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37D437-EFF2-41AB-8AF9-90620848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DAE60-BF3D-4F37-9B75-2F9F2F2B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2EDDD-E560-414F-A5AE-DB7F27BC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DFEC876-0B8C-485B-B5BE-7506F28A3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37EAB5-436B-4FA5-B0A5-F54DEC14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697018-ED47-406C-A441-E41511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3071C3-0844-48BD-AAA6-77A9F174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D21B22-F552-4E81-9741-3B998A15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F17CE3-BF5F-427B-A53F-9252A1B5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2B1EA-EDD1-4AB4-8E02-64AE078FB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D597E-52E2-4650-8827-14CD6A496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2228A-8834-4C25-80B9-93041648A70A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0908BA-74E7-496F-99C9-EE7A7186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6C6D4D-9A2B-4303-AA54-1B71E8AB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81F64-8A7C-4731-988E-CA01A1DD779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1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127.0.0.1:8000/" TargetMode="Externa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0" y="1934658"/>
            <a:ext cx="12211164" cy="2145248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273780" y="3965290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  <a:latin typeface="+mj-lt"/>
              </a:rPr>
              <a:t>SkillCraft 1 </a:t>
            </a:r>
            <a:endParaRPr lang="fr-FR" sz="7200" b="1" dirty="0">
              <a:solidFill>
                <a:schemeClr val="bg1"/>
              </a:solidFill>
              <a:latin typeface="+mj-lt"/>
              <a:cs typeface="Calibri Light"/>
            </a:endParaRP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B38DDE80-29E2-4B04-90E8-C9B5545DA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232355"/>
            <a:ext cx="1050758" cy="1050758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5D5E9B42-DA66-41A2-B793-7405B24966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232354"/>
            <a:ext cx="1066445" cy="106644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D6B09FA6-457F-4F09-8001-5B7B3B1C17BA}"/>
              </a:ext>
            </a:extLst>
          </p:cNvPr>
          <p:cNvSpPr txBox="1"/>
          <p:nvPr/>
        </p:nvSpPr>
        <p:spPr>
          <a:xfrm>
            <a:off x="3610105" y="6149687"/>
            <a:ext cx="1118050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3200" b="1" dirty="0">
                <a:solidFill>
                  <a:schemeClr val="bg1"/>
                </a:solidFill>
                <a:latin typeface="+mj-lt"/>
                <a:cs typeface="Calibri Light"/>
              </a:rPr>
              <a:t>Laurine SALLE &amp; Maélis YONES DIA1</a:t>
            </a:r>
          </a:p>
        </p:txBody>
      </p:sp>
    </p:spTree>
    <p:extLst>
      <p:ext uri="{BB962C8B-B14F-4D97-AF65-F5344CB8AC3E}">
        <p14:creationId xmlns:p14="http://schemas.microsoft.com/office/powerpoint/2010/main" val="3937298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61989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5322621" y="681548"/>
              <a:ext cx="6523924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82BBA9F-3651-40B2-90AF-3BEC8464038E}"/>
                </a:ext>
              </a:extLst>
            </p:cNvPr>
            <p:cNvSpPr/>
            <p:nvPr/>
          </p:nvSpPr>
          <p:spPr>
            <a:xfrm>
              <a:off x="406595" y="681549"/>
              <a:ext cx="4741339" cy="21032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2973836"/>
              <a:ext cx="4741337" cy="34453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86363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The profil of a good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player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3FD2BA89-E032-4EC5-A2D3-C3496B1F7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21" y="668026"/>
            <a:ext cx="3770629" cy="1968562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765A487F-B179-47A6-8278-6F38CE5BA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16" y="2977382"/>
            <a:ext cx="4234661" cy="3316502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0B795F2E-5407-4956-B1EF-3059245FA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7622" y="3271985"/>
            <a:ext cx="5164741" cy="2741180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45A65521-220E-4686-844B-D33CF2AF8929}"/>
              </a:ext>
            </a:extLst>
          </p:cNvPr>
          <p:cNvSpPr txBox="1"/>
          <p:nvPr/>
        </p:nvSpPr>
        <p:spPr>
          <a:xfrm>
            <a:off x="5636080" y="844835"/>
            <a:ext cx="591616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effectLst/>
                <a:latin typeface="+mj-lt"/>
              </a:rPr>
              <a:t>Through all these graphics, we can clearly see the importance of </a:t>
            </a:r>
            <a:r>
              <a:rPr lang="en-US" sz="1600" b="1" i="0" dirty="0">
                <a:solidFill>
                  <a:srgbClr val="CF4089"/>
                </a:solidFill>
                <a:effectLst/>
                <a:latin typeface="+mj-lt"/>
              </a:rPr>
              <a:t>keyboard shortcut </a:t>
            </a:r>
            <a:r>
              <a:rPr lang="en-US" sz="1600" b="0" i="0" dirty="0">
                <a:effectLst/>
                <a:latin typeface="+mj-lt"/>
              </a:rPr>
              <a:t>(</a:t>
            </a:r>
            <a:r>
              <a:rPr lang="en-US" sz="1600" b="0" i="0" dirty="0" err="1">
                <a:effectLst/>
                <a:latin typeface="+mj-lt"/>
              </a:rPr>
              <a:t>SelectByHotckeys</a:t>
            </a:r>
            <a:r>
              <a:rPr lang="en-US" sz="1600" b="0" i="0" dirty="0">
                <a:effectLst/>
                <a:latin typeface="+mj-lt"/>
              </a:rPr>
              <a:t> and </a:t>
            </a:r>
            <a:r>
              <a:rPr lang="en-US" sz="1600" b="0" i="0" dirty="0" err="1">
                <a:effectLst/>
                <a:latin typeface="+mj-lt"/>
              </a:rPr>
              <a:t>AssignToHotckeys</a:t>
            </a:r>
            <a:r>
              <a:rPr lang="en-US" sz="1600" b="0" i="0" dirty="0">
                <a:effectLst/>
                <a:latin typeface="+mj-lt"/>
              </a:rPr>
              <a:t> variables) because it allows the players to go faster and thus optimizes the playing time by increasing the actions performed (NumberOfPACs). </a:t>
            </a:r>
          </a:p>
          <a:p>
            <a:pPr algn="l"/>
            <a:r>
              <a:rPr lang="en-US" sz="1600" b="0" i="0" dirty="0">
                <a:effectLst/>
                <a:latin typeface="+mj-lt"/>
              </a:rPr>
              <a:t>Logically,  players spending the most time on the game have higher LeagueIndex (not for League 8 which </a:t>
            </a:r>
            <a:r>
              <a:rPr lang="en-US" sz="1600" dirty="0">
                <a:latin typeface="+mj-lt"/>
              </a:rPr>
              <a:t>represents only 1% of the dataset so it might not represent the reality.</a:t>
            </a:r>
            <a:endParaRPr lang="en-US" sz="1600" b="0" i="0" dirty="0">
              <a:effectLst/>
              <a:latin typeface="+mj-lt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0ECC9F7D-36A5-479C-858E-B18DFF283399}"/>
              </a:ext>
            </a:extLst>
          </p:cNvPr>
          <p:cNvSpPr txBox="1"/>
          <p:nvPr/>
        </p:nvSpPr>
        <p:spPr>
          <a:xfrm>
            <a:off x="6611080" y="2961822"/>
            <a:ext cx="51647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err="1">
                <a:latin typeface="+mj-lt"/>
              </a:rPr>
              <a:t>NumberOfPACs</a:t>
            </a:r>
            <a:r>
              <a:rPr lang="fr-FR" sz="1600" u="sng" dirty="0">
                <a:latin typeface="+mj-lt"/>
              </a:rPr>
              <a:t> </a:t>
            </a:r>
            <a:r>
              <a:rPr lang="fr-FR" sz="1600" u="sng" dirty="0" err="1">
                <a:latin typeface="+mj-lt"/>
              </a:rPr>
              <a:t>according</a:t>
            </a:r>
            <a:r>
              <a:rPr lang="fr-FR" sz="1600" u="sng" dirty="0">
                <a:latin typeface="+mj-lt"/>
              </a:rPr>
              <a:t> to the </a:t>
            </a:r>
            <a:r>
              <a:rPr lang="fr-FR" sz="1600" u="sng" dirty="0" err="1">
                <a:latin typeface="+mj-lt"/>
              </a:rPr>
              <a:t>LeagueIndex</a:t>
            </a:r>
            <a:endParaRPr lang="fr-FR" sz="1600" u="sn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60188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6690" y="-4453"/>
            <a:ext cx="12211164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 dirty="0">
                <a:solidFill>
                  <a:srgbClr val="C40A6E"/>
                </a:solidFill>
                <a:latin typeface="+mj-lt"/>
              </a:rPr>
              <a:t>Machine Learning</a:t>
            </a:r>
            <a:endParaRPr lang="fr-FR" sz="7200" b="1" dirty="0">
              <a:solidFill>
                <a:srgbClr val="C40A6E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97210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31661" y="88996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5322621" y="681548"/>
              <a:ext cx="6523924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82BBA9F-3651-40B2-90AF-3BEC8464038E}"/>
                </a:ext>
              </a:extLst>
            </p:cNvPr>
            <p:cNvSpPr/>
            <p:nvPr/>
          </p:nvSpPr>
          <p:spPr>
            <a:xfrm>
              <a:off x="406595" y="681548"/>
              <a:ext cx="474133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3679894"/>
              <a:ext cx="4741337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86363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Machine Learning : 1st approach : </a:t>
              </a:r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Prediction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of the LeagueIndex 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186C112E-2B84-4C21-8B98-206935278C79}"/>
                </a:ext>
              </a:extLst>
            </p:cNvPr>
            <p:cNvSpPr txBox="1"/>
            <p:nvPr/>
          </p:nvSpPr>
          <p:spPr>
            <a:xfrm>
              <a:off x="566770" y="842386"/>
              <a:ext cx="45811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latin typeface="+mj-lt"/>
                </a:rPr>
                <a:t>Our 1st goal was to </a:t>
              </a:r>
              <a:r>
                <a:rPr lang="fr-FR" b="1" dirty="0">
                  <a:solidFill>
                    <a:srgbClr val="C40A6E"/>
                  </a:solidFill>
                  <a:latin typeface="+mj-lt"/>
                </a:rPr>
                <a:t>predict the LeagueIndex </a:t>
              </a:r>
            </a:p>
          </p:txBody>
        </p:sp>
      </p:grpSp>
      <p:pic>
        <p:nvPicPr>
          <p:cNvPr id="33" name="Image 32">
            <a:extLst>
              <a:ext uri="{FF2B5EF4-FFF2-40B4-BE49-F238E27FC236}">
                <a16:creationId xmlns:a16="http://schemas.microsoft.com/office/drawing/2014/main" id="{543A15EC-BC5C-48FB-BEC3-0CCBC4D30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066" y="3847499"/>
            <a:ext cx="1739976" cy="2447763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2BA7E23E-CCB5-4A49-9D3C-97D7B8D9DB3B}"/>
              </a:ext>
            </a:extLst>
          </p:cNvPr>
          <p:cNvSpPr txBox="1"/>
          <p:nvPr/>
        </p:nvSpPr>
        <p:spPr>
          <a:xfrm>
            <a:off x="566523" y="4477011"/>
            <a:ext cx="268125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latin typeface="+mj-lt"/>
              </a:rPr>
              <a:t>We tried to model our data with 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different algorithms</a:t>
            </a:r>
            <a:r>
              <a:rPr lang="fr-FR" sz="1600" dirty="0">
                <a:latin typeface="+mj-lt"/>
              </a:rPr>
              <a:t>, which are</a:t>
            </a:r>
            <a:r>
              <a:rPr lang="fr-FR" dirty="0">
                <a:latin typeface="+mj-lt"/>
              </a:rPr>
              <a:t>: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8EE1340-37D2-4A53-BEDA-EB51FAADC539}"/>
              </a:ext>
            </a:extLst>
          </p:cNvPr>
          <p:cNvSpPr txBox="1"/>
          <p:nvPr/>
        </p:nvSpPr>
        <p:spPr>
          <a:xfrm>
            <a:off x="485208" y="1318309"/>
            <a:ext cx="4581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sz="1600" dirty="0">
                <a:latin typeface="+mj-lt"/>
              </a:rPr>
              <a:t>We created a function that will </a:t>
            </a:r>
            <a:r>
              <a:rPr lang="fr-FR" sz="1600" b="1" dirty="0">
                <a:solidFill>
                  <a:srgbClr val="C40A6E"/>
                </a:solidFill>
                <a:latin typeface="+mj-lt"/>
              </a:rPr>
              <a:t>train all the models</a:t>
            </a:r>
            <a:r>
              <a:rPr lang="fr-FR" sz="1600" dirty="0">
                <a:latin typeface="+mj-lt"/>
              </a:rPr>
              <a:t> and return the </a:t>
            </a:r>
            <a:r>
              <a:rPr lang="fr-FR" sz="1600" b="1" dirty="0">
                <a:solidFill>
                  <a:srgbClr val="C40A6E"/>
                </a:solidFill>
                <a:latin typeface="+mj-lt"/>
              </a:rPr>
              <a:t>accuracies</a:t>
            </a:r>
            <a:r>
              <a:rPr lang="fr-FR" sz="1600" dirty="0">
                <a:latin typeface="+mj-lt"/>
              </a:rPr>
              <a:t> for each, and compare them in a graphic. 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4BDAB608-3701-4C63-9BC7-63B880774897}"/>
              </a:ext>
            </a:extLst>
          </p:cNvPr>
          <p:cNvSpPr txBox="1"/>
          <p:nvPr/>
        </p:nvSpPr>
        <p:spPr>
          <a:xfrm>
            <a:off x="485208" y="2261454"/>
            <a:ext cx="4581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FR" sz="1600" dirty="0">
                <a:latin typeface="+mj-lt"/>
              </a:rPr>
              <a:t>We applied this function with </a:t>
            </a:r>
            <a:r>
              <a:rPr lang="fr-FR" sz="1600" b="1" dirty="0">
                <a:solidFill>
                  <a:srgbClr val="C40A6E"/>
                </a:solidFill>
                <a:latin typeface="+mj-lt"/>
              </a:rPr>
              <a:t>cross validation </a:t>
            </a:r>
            <a:r>
              <a:rPr lang="fr-FR" sz="1600" dirty="0">
                <a:latin typeface="+mj-lt"/>
              </a:rPr>
              <a:t>to have a result that reflects the training and testing on all the available data. 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563FBCAA-CE3D-4C6D-8569-130DD7DB9D9E}"/>
              </a:ext>
            </a:extLst>
          </p:cNvPr>
          <p:cNvSpPr txBox="1"/>
          <p:nvPr/>
        </p:nvSpPr>
        <p:spPr>
          <a:xfrm>
            <a:off x="5622320" y="851957"/>
            <a:ext cx="458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j-lt"/>
              </a:rPr>
              <a:t>Our 1st </a:t>
            </a:r>
            <a:r>
              <a:rPr lang="fr-FR" b="1" dirty="0">
                <a:solidFill>
                  <a:srgbClr val="C40A6E"/>
                </a:solidFill>
                <a:latin typeface="+mj-lt"/>
              </a:rPr>
              <a:t>results</a:t>
            </a:r>
            <a:r>
              <a:rPr lang="fr-FR" dirty="0">
                <a:latin typeface="+mj-lt"/>
              </a:rPr>
              <a:t>:</a:t>
            </a:r>
            <a:endParaRPr lang="fr-FR" b="1" dirty="0">
              <a:solidFill>
                <a:srgbClr val="C40A6E"/>
              </a:solidFill>
              <a:latin typeface="+mj-lt"/>
            </a:endParaRPr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4F5B5F30-93C8-47C4-B4B5-999664385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798" y="3824276"/>
            <a:ext cx="5421075" cy="2559187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02E745F5-706B-4B7D-9E8C-416C08CA8AE7}"/>
              </a:ext>
            </a:extLst>
          </p:cNvPr>
          <p:cNvSpPr txBox="1"/>
          <p:nvPr/>
        </p:nvSpPr>
        <p:spPr>
          <a:xfrm>
            <a:off x="5622320" y="1318309"/>
            <a:ext cx="5564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400" dirty="0">
                <a:latin typeface="+mj-lt"/>
              </a:rPr>
              <a:t>We tried all the models in normalized and not normalized values, and compared the accuracies</a:t>
            </a:r>
          </a:p>
        </p:txBody>
      </p:sp>
      <p:graphicFrame>
        <p:nvGraphicFramePr>
          <p:cNvPr id="41" name="Tableau 42">
            <a:extLst>
              <a:ext uri="{FF2B5EF4-FFF2-40B4-BE49-F238E27FC236}">
                <a16:creationId xmlns:a16="http://schemas.microsoft.com/office/drawing/2014/main" id="{EC188392-0093-4616-A3CD-11A71CF85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999472"/>
              </p:ext>
            </p:extLst>
          </p:nvPr>
        </p:nvGraphicFramePr>
        <p:xfrm>
          <a:off x="5730214" y="1947441"/>
          <a:ext cx="3551767" cy="1429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963">
                  <a:extLst>
                    <a:ext uri="{9D8B030D-6E8A-4147-A177-3AD203B41FA5}">
                      <a16:colId xmlns:a16="http://schemas.microsoft.com/office/drawing/2014/main" val="4147520871"/>
                    </a:ext>
                  </a:extLst>
                </a:gridCol>
                <a:gridCol w="1860804">
                  <a:extLst>
                    <a:ext uri="{9D8B030D-6E8A-4147-A177-3AD203B41FA5}">
                      <a16:colId xmlns:a16="http://schemas.microsoft.com/office/drawing/2014/main" val="2123286919"/>
                    </a:ext>
                  </a:extLst>
                </a:gridCol>
              </a:tblGrid>
              <a:tr h="35743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Not Normalized values</a:t>
                      </a:r>
                    </a:p>
                  </a:txBody>
                  <a:tcPr anchor="ctr">
                    <a:solidFill>
                      <a:srgbClr val="C40A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Normalized values</a:t>
                      </a:r>
                    </a:p>
                  </a:txBody>
                  <a:tcPr anchor="ctr">
                    <a:solidFill>
                      <a:srgbClr val="C40A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840370"/>
                  </a:ext>
                </a:extLst>
              </a:tr>
              <a:tr h="35743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Gradient Boosting (0.400)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Linear SVM (0.408)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132236"/>
                  </a:ext>
                </a:extLst>
              </a:tr>
              <a:tr h="35743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Logistic Regression (0.397)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Gradient Boosting (0.407)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840127"/>
                  </a:ext>
                </a:extLst>
              </a:tr>
              <a:tr h="35743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Naive Bayes (0.394)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Logistic Regression (0.394)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5671104"/>
                  </a:ext>
                </a:extLst>
              </a:tr>
            </a:tbl>
          </a:graphicData>
        </a:graphic>
      </p:graphicFrame>
      <p:sp>
        <p:nvSpPr>
          <p:cNvPr id="52" name="ZoneTexte 51">
            <a:extLst>
              <a:ext uri="{FF2B5EF4-FFF2-40B4-BE49-F238E27FC236}">
                <a16:creationId xmlns:a16="http://schemas.microsoft.com/office/drawing/2014/main" id="{4EC04A83-C09D-4CDD-B93B-CCA9664F2B8B}"/>
              </a:ext>
            </a:extLst>
          </p:cNvPr>
          <p:cNvSpPr txBox="1"/>
          <p:nvPr/>
        </p:nvSpPr>
        <p:spPr>
          <a:xfrm>
            <a:off x="9456668" y="1962761"/>
            <a:ext cx="22690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dirty="0">
                <a:latin typeface="+mj-lt"/>
              </a:rPr>
              <a:t>The 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best results are around 0.40</a:t>
            </a:r>
            <a:r>
              <a:rPr lang="fr-FR" sz="1600" dirty="0">
                <a:latin typeface="+mj-lt"/>
              </a:rPr>
              <a:t>, which is very low. The results does not change a lot with </a:t>
            </a:r>
            <a:r>
              <a:rPr lang="fr-FR" sz="1600" dirty="0" err="1">
                <a:latin typeface="+mj-lt"/>
              </a:rPr>
              <a:t>normalization</a:t>
            </a:r>
            <a:r>
              <a:rPr lang="fr-FR" sz="1600" dirty="0">
                <a:latin typeface="+mj-lt"/>
              </a:rPr>
              <a:t>.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EED4EEDA-8308-4A65-B2EE-6790F3919F90}"/>
              </a:ext>
            </a:extLst>
          </p:cNvPr>
          <p:cNvSpPr txBox="1"/>
          <p:nvPr/>
        </p:nvSpPr>
        <p:spPr>
          <a:xfrm>
            <a:off x="5622320" y="3474209"/>
            <a:ext cx="5564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u="sng" dirty="0">
                <a:latin typeface="+mj-lt"/>
              </a:rPr>
              <a:t>Comparision of all the models accuracies for Normalized values:</a:t>
            </a:r>
          </a:p>
        </p:txBody>
      </p:sp>
    </p:spTree>
    <p:extLst>
      <p:ext uri="{BB962C8B-B14F-4D97-AF65-F5344CB8AC3E}">
        <p14:creationId xmlns:p14="http://schemas.microsoft.com/office/powerpoint/2010/main" val="3547352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31661" y="88996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6740453" y="681549"/>
              <a:ext cx="5106092" cy="24320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82BBA9F-3651-40B2-90AF-3BEC8464038E}"/>
                </a:ext>
              </a:extLst>
            </p:cNvPr>
            <p:cNvSpPr/>
            <p:nvPr/>
          </p:nvSpPr>
          <p:spPr>
            <a:xfrm>
              <a:off x="406595" y="681548"/>
              <a:ext cx="6173683" cy="20078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2842163"/>
              <a:ext cx="6173683" cy="35770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86363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Machine Learning : 2nd approach : </a:t>
              </a:r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Prediction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of a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player’s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Level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186C112E-2B84-4C21-8B98-206935278C79}"/>
                </a:ext>
              </a:extLst>
            </p:cNvPr>
            <p:cNvSpPr txBox="1"/>
            <p:nvPr/>
          </p:nvSpPr>
          <p:spPr>
            <a:xfrm>
              <a:off x="566769" y="842386"/>
              <a:ext cx="53748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fr-FR" sz="1600" dirty="0" err="1">
                  <a:latin typeface="+mj-lt"/>
                </a:rPr>
                <a:t>Considering</a:t>
              </a:r>
              <a:r>
                <a:rPr lang="fr-FR" sz="1600" dirty="0">
                  <a:latin typeface="+mj-lt"/>
                </a:rPr>
                <a:t> the </a:t>
              </a:r>
              <a:r>
                <a:rPr lang="fr-FR" sz="1600" dirty="0" err="1">
                  <a:latin typeface="+mj-lt"/>
                </a:rPr>
                <a:t>low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accuracy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obtained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when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trying</a:t>
              </a:r>
              <a:r>
                <a:rPr lang="fr-FR" sz="1600" dirty="0">
                  <a:latin typeface="+mj-lt"/>
                </a:rPr>
                <a:t> to </a:t>
              </a:r>
              <a:r>
                <a:rPr lang="fr-FR" sz="1600" dirty="0" err="1">
                  <a:latin typeface="+mj-lt"/>
                </a:rPr>
                <a:t>predict</a:t>
              </a:r>
              <a:r>
                <a:rPr lang="fr-FR" sz="1600" dirty="0">
                  <a:latin typeface="+mj-lt"/>
                </a:rPr>
                <a:t> the exact </a:t>
              </a:r>
              <a:r>
                <a:rPr lang="fr-FR" sz="1600" dirty="0" err="1">
                  <a:latin typeface="+mj-lt"/>
                </a:rPr>
                <a:t>LeagueIndex</a:t>
              </a:r>
              <a:r>
                <a:rPr lang="fr-FR" sz="1600" dirty="0">
                  <a:latin typeface="+mj-lt"/>
                </a:rPr>
                <a:t> of </a:t>
              </a:r>
              <a:r>
                <a:rPr lang="fr-FR" sz="1600" dirty="0" err="1">
                  <a:latin typeface="+mj-lt"/>
                </a:rPr>
                <a:t>players</a:t>
              </a:r>
              <a:r>
                <a:rPr lang="fr-FR" sz="1600" dirty="0">
                  <a:latin typeface="+mj-lt"/>
                </a:rPr>
                <a:t>, </a:t>
              </a:r>
            </a:p>
            <a:p>
              <a:pPr algn="just"/>
              <a:r>
                <a:rPr lang="fr-FR" sz="1600" dirty="0" err="1">
                  <a:latin typeface="+mj-lt"/>
                </a:rPr>
                <a:t>we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tried</a:t>
              </a:r>
              <a:r>
                <a:rPr lang="fr-FR" sz="1600" dirty="0">
                  <a:latin typeface="+mj-lt"/>
                </a:rPr>
                <a:t> a new </a:t>
              </a:r>
              <a:r>
                <a:rPr lang="fr-FR" sz="1600" dirty="0" err="1">
                  <a:latin typeface="+mj-lt"/>
                </a:rPr>
                <a:t>approach</a:t>
              </a:r>
              <a:r>
                <a:rPr lang="fr-FR" sz="1600" dirty="0">
                  <a:latin typeface="+mj-lt"/>
                </a:rPr>
                <a:t>. </a:t>
              </a:r>
            </a:p>
            <a:p>
              <a:pPr algn="just"/>
              <a:r>
                <a:rPr lang="fr-FR" sz="1600" dirty="0" err="1">
                  <a:latin typeface="+mj-lt"/>
                </a:rPr>
                <a:t>We</a:t>
              </a:r>
              <a:r>
                <a:rPr lang="fr-FR" sz="1600" dirty="0">
                  <a:latin typeface="+mj-lt"/>
                </a:rPr>
                <a:t> </a:t>
              </a:r>
              <a:r>
                <a:rPr lang="fr-FR" sz="1600" dirty="0" err="1">
                  <a:latin typeface="+mj-lt"/>
                </a:rPr>
                <a:t>grouped</a:t>
              </a:r>
              <a:r>
                <a:rPr lang="fr-FR" sz="1600" dirty="0">
                  <a:latin typeface="+mj-lt"/>
                </a:rPr>
                <a:t> League Indexes </a:t>
              </a:r>
            </a:p>
            <a:p>
              <a:pPr algn="just"/>
              <a:r>
                <a:rPr lang="fr-FR" sz="1600" dirty="0">
                  <a:latin typeface="+mj-lt"/>
                </a:rPr>
                <a:t>by </a:t>
              </a:r>
              <a:r>
                <a:rPr lang="fr-FR" sz="1600" dirty="0" err="1">
                  <a:latin typeface="+mj-lt"/>
                </a:rPr>
                <a:t>levels</a:t>
              </a:r>
              <a:r>
                <a:rPr lang="fr-FR" sz="1600" dirty="0">
                  <a:latin typeface="+mj-lt"/>
                </a:rPr>
                <a:t>, as </a:t>
              </a:r>
              <a:r>
                <a:rPr lang="fr-FR" sz="1600" dirty="0" err="1">
                  <a:latin typeface="+mj-lt"/>
                </a:rPr>
                <a:t>showns</a:t>
              </a:r>
              <a:r>
                <a:rPr lang="fr-FR" sz="1600" dirty="0">
                  <a:latin typeface="+mj-lt"/>
                </a:rPr>
                <a:t> on the</a:t>
              </a:r>
            </a:p>
            <a:p>
              <a:pPr algn="just"/>
              <a:r>
                <a:rPr lang="fr-FR" sz="1600" dirty="0">
                  <a:latin typeface="+mj-lt"/>
                </a:rPr>
                <a:t>table</a:t>
              </a:r>
            </a:p>
          </p:txBody>
        </p:sp>
      </p:grpSp>
      <p:sp>
        <p:nvSpPr>
          <p:cNvPr id="36" name="ZoneTexte 35">
            <a:extLst>
              <a:ext uri="{FF2B5EF4-FFF2-40B4-BE49-F238E27FC236}">
                <a16:creationId xmlns:a16="http://schemas.microsoft.com/office/drawing/2014/main" id="{2BA7E23E-CCB5-4A49-9D3C-97D7B8D9DB3B}"/>
              </a:ext>
            </a:extLst>
          </p:cNvPr>
          <p:cNvSpPr txBox="1"/>
          <p:nvPr/>
        </p:nvSpPr>
        <p:spPr>
          <a:xfrm>
            <a:off x="549821" y="2944975"/>
            <a:ext cx="55579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400" dirty="0">
                <a:latin typeface="+mj-lt"/>
              </a:rPr>
              <a:t>We </a:t>
            </a:r>
            <a:r>
              <a:rPr lang="fr-FR" sz="1400" dirty="0" err="1">
                <a:latin typeface="+mj-lt"/>
              </a:rPr>
              <a:t>trained</a:t>
            </a:r>
            <a:r>
              <a:rPr lang="fr-FR" sz="1400" dirty="0">
                <a:latin typeface="+mj-lt"/>
              </a:rPr>
              <a:t> the </a:t>
            </a:r>
            <a:r>
              <a:rPr lang="fr-FR" sz="1400" dirty="0" err="1">
                <a:latin typeface="+mj-lt"/>
              </a:rPr>
              <a:t>same</a:t>
            </a:r>
            <a:r>
              <a:rPr lang="fr-FR" sz="1400" dirty="0">
                <a:latin typeface="+mj-lt"/>
              </a:rPr>
              <a:t> models as </a:t>
            </a:r>
            <a:r>
              <a:rPr lang="fr-FR" sz="1400" dirty="0" err="1">
                <a:latin typeface="+mj-lt"/>
              </a:rPr>
              <a:t>before</a:t>
            </a:r>
            <a:r>
              <a:rPr lang="fr-FR" sz="1400" dirty="0">
                <a:latin typeface="+mj-lt"/>
              </a:rPr>
              <a:t> to predict this new output. We tried them with normalized and not normalized values. </a:t>
            </a:r>
            <a:endParaRPr lang="fr-FR" sz="1600" dirty="0">
              <a:latin typeface="+mj-lt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563FBCAA-CE3D-4C6D-8569-130DD7DB9D9E}"/>
              </a:ext>
            </a:extLst>
          </p:cNvPr>
          <p:cNvSpPr txBox="1"/>
          <p:nvPr/>
        </p:nvSpPr>
        <p:spPr>
          <a:xfrm>
            <a:off x="6864019" y="851957"/>
            <a:ext cx="48980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dirty="0" err="1">
                <a:latin typeface="+mj-lt"/>
              </a:rPr>
              <a:t>From</a:t>
            </a:r>
            <a:r>
              <a:rPr lang="fr-FR" sz="1600" dirty="0">
                <a:latin typeface="+mj-lt"/>
              </a:rPr>
              <a:t> </a:t>
            </a:r>
            <a:r>
              <a:rPr lang="fr-FR" sz="1600" dirty="0" err="1">
                <a:latin typeface="+mj-lt"/>
              </a:rPr>
              <a:t>those</a:t>
            </a:r>
            <a:r>
              <a:rPr lang="fr-FR" sz="1600" dirty="0">
                <a:latin typeface="+mj-lt"/>
              </a:rPr>
              <a:t> results, </a:t>
            </a:r>
            <a:r>
              <a:rPr lang="fr-FR" sz="1600" dirty="0" err="1">
                <a:latin typeface="+mj-lt"/>
              </a:rPr>
              <a:t>we</a:t>
            </a:r>
            <a:r>
              <a:rPr lang="fr-FR" sz="1600" dirty="0">
                <a:latin typeface="+mj-lt"/>
              </a:rPr>
              <a:t> </a:t>
            </a:r>
            <a:r>
              <a:rPr lang="fr-FR" sz="1600" dirty="0" err="1">
                <a:latin typeface="+mj-lt"/>
              </a:rPr>
              <a:t>performed</a:t>
            </a:r>
            <a:r>
              <a:rPr lang="fr-FR" sz="1600" dirty="0">
                <a:latin typeface="+mj-lt"/>
              </a:rPr>
              <a:t> a </a:t>
            </a:r>
            <a:r>
              <a:rPr lang="fr-FR" sz="1600" b="1" dirty="0" err="1">
                <a:solidFill>
                  <a:srgbClr val="CF4089"/>
                </a:solidFill>
                <a:latin typeface="+mj-lt"/>
              </a:rPr>
              <a:t>Grid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sz="1600" b="1" dirty="0" err="1">
                <a:solidFill>
                  <a:srgbClr val="CF4089"/>
                </a:solidFill>
                <a:latin typeface="+mj-lt"/>
              </a:rPr>
              <a:t>search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sz="1600" dirty="0">
                <a:latin typeface="+mj-lt"/>
              </a:rPr>
              <a:t>on the 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Gradient Boosting classifier </a:t>
            </a:r>
            <a:r>
              <a:rPr lang="fr-FR" sz="1600" dirty="0">
                <a:latin typeface="+mj-lt"/>
              </a:rPr>
              <a:t>and the 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Logistic Regression</a:t>
            </a:r>
            <a:r>
              <a:rPr lang="fr-FR" sz="1600" dirty="0">
                <a:latin typeface="+mj-lt"/>
              </a:rPr>
              <a:t>, which are the best model for all the </a:t>
            </a:r>
            <a:r>
              <a:rPr lang="fr-FR" sz="1600" dirty="0" err="1">
                <a:latin typeface="+mj-lt"/>
              </a:rPr>
              <a:t>predictions</a:t>
            </a:r>
            <a:r>
              <a:rPr lang="fr-FR" sz="1600" dirty="0">
                <a:latin typeface="+mj-lt"/>
              </a:rPr>
              <a:t> </a:t>
            </a:r>
            <a:r>
              <a:rPr lang="fr-FR" sz="1600" dirty="0" err="1">
                <a:latin typeface="+mj-lt"/>
              </a:rPr>
              <a:t>we</a:t>
            </a:r>
            <a:r>
              <a:rPr lang="fr-FR" sz="1600" dirty="0">
                <a:latin typeface="+mj-lt"/>
              </a:rPr>
              <a:t> made. We chose to do the </a:t>
            </a:r>
            <a:r>
              <a:rPr lang="fr-FR" sz="1600" dirty="0" err="1">
                <a:latin typeface="+mj-lt"/>
              </a:rPr>
              <a:t>grid</a:t>
            </a:r>
            <a:r>
              <a:rPr lang="fr-FR" sz="1600" dirty="0">
                <a:latin typeface="+mj-lt"/>
              </a:rPr>
              <a:t> </a:t>
            </a:r>
            <a:r>
              <a:rPr lang="fr-FR" sz="1600" dirty="0" err="1">
                <a:latin typeface="+mj-lt"/>
              </a:rPr>
              <a:t>search</a:t>
            </a:r>
            <a:r>
              <a:rPr lang="fr-FR" sz="1600" dirty="0">
                <a:latin typeface="+mj-lt"/>
              </a:rPr>
              <a:t> with 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non </a:t>
            </a:r>
            <a:r>
              <a:rPr lang="fr-FR" sz="1600" b="1" dirty="0" err="1">
                <a:solidFill>
                  <a:srgbClr val="CF4089"/>
                </a:solidFill>
                <a:latin typeface="+mj-lt"/>
              </a:rPr>
              <a:t>scaled</a:t>
            </a:r>
            <a:r>
              <a:rPr lang="fr-FR" sz="1600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sz="1600" dirty="0">
                <a:latin typeface="+mj-lt"/>
              </a:rPr>
              <a:t>values. </a:t>
            </a:r>
            <a:endParaRPr lang="fr-FR" sz="1600" b="1" dirty="0">
              <a:solidFill>
                <a:srgbClr val="C40A6E"/>
              </a:solidFill>
              <a:latin typeface="+mj-lt"/>
            </a:endParaRPr>
          </a:p>
        </p:txBody>
      </p:sp>
      <p:graphicFrame>
        <p:nvGraphicFramePr>
          <p:cNvPr id="23" name="Tableau 42">
            <a:extLst>
              <a:ext uri="{FF2B5EF4-FFF2-40B4-BE49-F238E27FC236}">
                <a16:creationId xmlns:a16="http://schemas.microsoft.com/office/drawing/2014/main" id="{156F999C-A10A-47F2-95D2-E6AEC14DF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997443"/>
              </p:ext>
            </p:extLst>
          </p:nvPr>
        </p:nvGraphicFramePr>
        <p:xfrm>
          <a:off x="3597831" y="1186982"/>
          <a:ext cx="2343497" cy="13116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60">
                  <a:extLst>
                    <a:ext uri="{9D8B030D-6E8A-4147-A177-3AD203B41FA5}">
                      <a16:colId xmlns:a16="http://schemas.microsoft.com/office/drawing/2014/main" val="4147520871"/>
                    </a:ext>
                  </a:extLst>
                </a:gridCol>
                <a:gridCol w="1047474">
                  <a:extLst>
                    <a:ext uri="{9D8B030D-6E8A-4147-A177-3AD203B41FA5}">
                      <a16:colId xmlns:a16="http://schemas.microsoft.com/office/drawing/2014/main" val="2123286919"/>
                    </a:ext>
                  </a:extLst>
                </a:gridCol>
                <a:gridCol w="936763">
                  <a:extLst>
                    <a:ext uri="{9D8B030D-6E8A-4147-A177-3AD203B41FA5}">
                      <a16:colId xmlns:a16="http://schemas.microsoft.com/office/drawing/2014/main" val="3405605856"/>
                    </a:ext>
                  </a:extLst>
                </a:gridCol>
              </a:tblGrid>
              <a:tr h="422062">
                <a:tc>
                  <a:txBody>
                    <a:bodyPr/>
                    <a:lstStyle/>
                    <a:p>
                      <a:pPr algn="ctr"/>
                      <a:r>
                        <a:rPr lang="fr-FR" sz="1100" b="0" dirty="0">
                          <a:solidFill>
                            <a:schemeClr val="bg1"/>
                          </a:solidFill>
                          <a:latin typeface="+mj-lt"/>
                        </a:rPr>
                        <a:t>1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Beginner</a:t>
                      </a:r>
                      <a:r>
                        <a:rPr lang="fr-FR" sz="1100" b="0" dirty="0">
                          <a:solidFill>
                            <a:schemeClr val="bg1"/>
                          </a:solidFill>
                          <a:latin typeface="+mj-lt"/>
                        </a:rPr>
                        <a:t> Player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dirty="0">
                          <a:solidFill>
                            <a:schemeClr val="bg1"/>
                          </a:solidFill>
                          <a:latin typeface="+mj-lt"/>
                        </a:rPr>
                        <a:t>League 1- 3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132236"/>
                  </a:ext>
                </a:extLst>
              </a:tr>
              <a:tr h="45825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2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>
                          <a:solidFill>
                            <a:schemeClr val="bg1"/>
                          </a:solidFill>
                          <a:latin typeface="+mj-lt"/>
                        </a:rPr>
                        <a:t>Intermediate</a:t>
                      </a:r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 Player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League 4 – 6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840127"/>
                  </a:ext>
                </a:extLst>
              </a:tr>
              <a:tr h="422062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3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Advanced Player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League 7 - 8</a:t>
                      </a: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5671104"/>
                  </a:ext>
                </a:extLst>
              </a:tr>
            </a:tbl>
          </a:graphicData>
        </a:graphic>
      </p:graphicFrame>
      <p:pic>
        <p:nvPicPr>
          <p:cNvPr id="8" name="Image 7">
            <a:extLst>
              <a:ext uri="{FF2B5EF4-FFF2-40B4-BE49-F238E27FC236}">
                <a16:creationId xmlns:a16="http://schemas.microsoft.com/office/drawing/2014/main" id="{A6E560C0-D39A-47FD-9AE9-28EDF2F5A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81" y="3873965"/>
            <a:ext cx="4490833" cy="221620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8EF1BFE3-D045-4E3B-8607-8309D88EF2EC}"/>
              </a:ext>
            </a:extLst>
          </p:cNvPr>
          <p:cNvSpPr txBox="1"/>
          <p:nvPr/>
        </p:nvSpPr>
        <p:spPr>
          <a:xfrm>
            <a:off x="632492" y="3566188"/>
            <a:ext cx="5564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u="sng" dirty="0">
                <a:latin typeface="+mj-lt"/>
              </a:rPr>
              <a:t>Comparision of all the models accuracies for not normalized values: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C198BB-EA55-4640-A79B-0F25DEBA6891}"/>
              </a:ext>
            </a:extLst>
          </p:cNvPr>
          <p:cNvSpPr txBox="1"/>
          <p:nvPr/>
        </p:nvSpPr>
        <p:spPr>
          <a:xfrm>
            <a:off x="4827855" y="4373617"/>
            <a:ext cx="1657892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100" dirty="0">
                <a:latin typeface="+mj-lt"/>
              </a:rPr>
              <a:t>Top 3 : </a:t>
            </a:r>
          </a:p>
          <a:p>
            <a:pPr algn="ctr"/>
            <a:r>
              <a:rPr lang="fr-FR" sz="1100" dirty="0">
                <a:latin typeface="+mj-lt"/>
              </a:rPr>
              <a:t>Gradient Boosting (0.803) </a:t>
            </a:r>
            <a:br>
              <a:rPr lang="fr-FR" sz="1100" dirty="0">
                <a:latin typeface="+mj-lt"/>
              </a:rPr>
            </a:br>
            <a:r>
              <a:rPr lang="fr-FR" sz="1100" dirty="0" err="1">
                <a:latin typeface="+mj-lt"/>
              </a:rPr>
              <a:t>Random</a:t>
            </a:r>
            <a:r>
              <a:rPr lang="fr-FR" sz="1100" dirty="0">
                <a:latin typeface="+mj-lt"/>
              </a:rPr>
              <a:t> Forest (0.784)</a:t>
            </a:r>
            <a:br>
              <a:rPr lang="fr-FR" sz="1100" dirty="0">
                <a:latin typeface="+mj-lt"/>
              </a:rPr>
            </a:br>
            <a:r>
              <a:rPr lang="fr-FR" sz="1100" dirty="0">
                <a:latin typeface="+mj-lt"/>
              </a:rPr>
              <a:t>Logistic Regression (0.782)</a:t>
            </a:r>
          </a:p>
        </p:txBody>
      </p:sp>
      <p:graphicFrame>
        <p:nvGraphicFramePr>
          <p:cNvPr id="32" name="Tableau 42">
            <a:extLst>
              <a:ext uri="{FF2B5EF4-FFF2-40B4-BE49-F238E27FC236}">
                <a16:creationId xmlns:a16="http://schemas.microsoft.com/office/drawing/2014/main" id="{DE03D1E9-D677-4705-8C87-59A373512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88801"/>
              </p:ext>
            </p:extLst>
          </p:nvPr>
        </p:nvGraphicFramePr>
        <p:xfrm>
          <a:off x="7083015" y="1962126"/>
          <a:ext cx="2140371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336">
                  <a:extLst>
                    <a:ext uri="{9D8B030D-6E8A-4147-A177-3AD203B41FA5}">
                      <a16:colId xmlns:a16="http://schemas.microsoft.com/office/drawing/2014/main" val="4147520871"/>
                    </a:ext>
                  </a:extLst>
                </a:gridCol>
                <a:gridCol w="580035">
                  <a:extLst>
                    <a:ext uri="{9D8B030D-6E8A-4147-A177-3AD203B41FA5}">
                      <a16:colId xmlns:a16="http://schemas.microsoft.com/office/drawing/2014/main" val="2123286919"/>
                    </a:ext>
                  </a:extLst>
                </a:gridCol>
              </a:tblGrid>
              <a:tr h="378606">
                <a:tc>
                  <a:txBody>
                    <a:bodyPr/>
                    <a:lstStyle/>
                    <a:p>
                      <a:pPr algn="ctr"/>
                      <a:r>
                        <a:rPr lang="fr-FR" sz="11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Accuracy</a:t>
                      </a:r>
                      <a:r>
                        <a:rPr lang="fr-FR" sz="1100" b="0" dirty="0">
                          <a:solidFill>
                            <a:schemeClr val="bg1"/>
                          </a:solidFill>
                          <a:latin typeface="+mj-lt"/>
                        </a:rPr>
                        <a:t> for Logistic Regression</a:t>
                      </a:r>
                    </a:p>
                  </a:txBody>
                  <a:tcPr anchor="ctr">
                    <a:solidFill>
                      <a:srgbClr val="C40A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dirty="0"/>
                        <a:t>0.793</a:t>
                      </a:r>
                      <a:endParaRPr lang="fr-FR" sz="11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132236"/>
                  </a:ext>
                </a:extLst>
              </a:tr>
              <a:tr h="39667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>
                          <a:solidFill>
                            <a:schemeClr val="bg1"/>
                          </a:solidFill>
                          <a:latin typeface="+mj-lt"/>
                        </a:rPr>
                        <a:t>Accuracy</a:t>
                      </a:r>
                      <a:r>
                        <a:rPr lang="fr-FR" sz="1100" dirty="0">
                          <a:solidFill>
                            <a:schemeClr val="bg1"/>
                          </a:solidFill>
                          <a:latin typeface="+mj-lt"/>
                        </a:rPr>
                        <a:t> for Gradient Boosting</a:t>
                      </a:r>
                    </a:p>
                  </a:txBody>
                  <a:tcPr anchor="ctr">
                    <a:solidFill>
                      <a:srgbClr val="C40A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>
                          <a:solidFill>
                            <a:schemeClr val="bg1"/>
                          </a:solidFill>
                        </a:rPr>
                        <a:t>0.804</a:t>
                      </a:r>
                      <a:endParaRPr lang="fr-FR" sz="11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840127"/>
                  </a:ext>
                </a:extLst>
              </a:tr>
            </a:tbl>
          </a:graphicData>
        </a:graphic>
      </p:graphicFrame>
      <p:sp>
        <p:nvSpPr>
          <p:cNvPr id="34" name="ZoneTexte 33">
            <a:extLst>
              <a:ext uri="{FF2B5EF4-FFF2-40B4-BE49-F238E27FC236}">
                <a16:creationId xmlns:a16="http://schemas.microsoft.com/office/drawing/2014/main" id="{FB82AC46-924A-444B-92C9-9BC7B3B9C62C}"/>
              </a:ext>
            </a:extLst>
          </p:cNvPr>
          <p:cNvSpPr txBox="1"/>
          <p:nvPr/>
        </p:nvSpPr>
        <p:spPr>
          <a:xfrm>
            <a:off x="9286773" y="1901109"/>
            <a:ext cx="23387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latin typeface="+mj-lt"/>
              </a:rPr>
              <a:t>So, </a:t>
            </a:r>
            <a:r>
              <a:rPr lang="fr-FR" sz="1200" dirty="0" err="1">
                <a:latin typeface="+mj-lt"/>
              </a:rPr>
              <a:t>after</a:t>
            </a:r>
            <a:r>
              <a:rPr lang="fr-FR" sz="1200" dirty="0">
                <a:latin typeface="+mj-lt"/>
              </a:rPr>
              <a:t> the </a:t>
            </a:r>
            <a:r>
              <a:rPr lang="fr-FR" sz="1200" dirty="0" err="1">
                <a:latin typeface="+mj-lt"/>
              </a:rPr>
              <a:t>grid</a:t>
            </a:r>
            <a:r>
              <a:rPr lang="fr-FR" sz="1200" dirty="0">
                <a:latin typeface="+mj-lt"/>
              </a:rPr>
              <a:t> </a:t>
            </a:r>
            <a:r>
              <a:rPr lang="fr-FR" sz="1200" dirty="0" err="1">
                <a:latin typeface="+mj-lt"/>
              </a:rPr>
              <a:t>search</a:t>
            </a:r>
            <a:r>
              <a:rPr lang="fr-FR" sz="1200" dirty="0">
                <a:latin typeface="+mj-lt"/>
              </a:rPr>
              <a:t>,  the Gradient Boosting Classifier is the best model, and, </a:t>
            </a:r>
            <a:r>
              <a:rPr lang="fr-FR" sz="1200" dirty="0" err="1">
                <a:latin typeface="+mj-lt"/>
              </a:rPr>
              <a:t>combined</a:t>
            </a:r>
            <a:r>
              <a:rPr lang="fr-FR" sz="1200" dirty="0">
                <a:latin typeface="+mj-lt"/>
              </a:rPr>
              <a:t> </a:t>
            </a:r>
            <a:r>
              <a:rPr lang="fr-FR" sz="1200" dirty="0" err="1">
                <a:latin typeface="+mj-lt"/>
              </a:rPr>
              <a:t>with</a:t>
            </a:r>
            <a:r>
              <a:rPr lang="fr-FR" sz="1200" dirty="0">
                <a:latin typeface="+mj-lt"/>
              </a:rPr>
              <a:t> the new labels mapping, </a:t>
            </a:r>
            <a:r>
              <a:rPr lang="fr-FR" sz="1200" dirty="0" err="1">
                <a:latin typeface="+mj-lt"/>
              </a:rPr>
              <a:t>we</a:t>
            </a:r>
            <a:r>
              <a:rPr lang="fr-FR" sz="1200" dirty="0">
                <a:latin typeface="+mj-lt"/>
              </a:rPr>
              <a:t> </a:t>
            </a:r>
            <a:r>
              <a:rPr lang="fr-FR" sz="1200" dirty="0" err="1">
                <a:latin typeface="+mj-lt"/>
              </a:rPr>
              <a:t>obtained</a:t>
            </a:r>
            <a:r>
              <a:rPr lang="fr-FR" sz="1200" dirty="0">
                <a:latin typeface="+mj-lt"/>
              </a:rPr>
              <a:t> 80.4% </a:t>
            </a:r>
            <a:r>
              <a:rPr lang="fr-FR" sz="1200" dirty="0" err="1">
                <a:latin typeface="+mj-lt"/>
              </a:rPr>
              <a:t>accuracy</a:t>
            </a:r>
            <a:r>
              <a:rPr lang="fr-FR" sz="1200" dirty="0">
                <a:latin typeface="+mj-lt"/>
              </a:rPr>
              <a:t>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3AC827-343A-44A7-9EB0-06B8C945981A}"/>
              </a:ext>
            </a:extLst>
          </p:cNvPr>
          <p:cNvSpPr/>
          <p:nvPr/>
        </p:nvSpPr>
        <p:spPr>
          <a:xfrm>
            <a:off x="6740206" y="3225500"/>
            <a:ext cx="5106092" cy="31698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050E198-A770-4BC8-9CF9-38648D558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789" y="4466667"/>
            <a:ext cx="2040821" cy="1735729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786BDAF2-2C90-4989-B28B-E76E6975967B}"/>
              </a:ext>
            </a:extLst>
          </p:cNvPr>
          <p:cNvSpPr txBox="1"/>
          <p:nvPr/>
        </p:nvSpPr>
        <p:spPr>
          <a:xfrm>
            <a:off x="6943120" y="4045178"/>
            <a:ext cx="25649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u="sng" dirty="0">
                <a:latin typeface="+mj-lt"/>
              </a:rPr>
              <a:t>Confusion matrix for </a:t>
            </a:r>
            <a:r>
              <a:rPr lang="fr-FR" sz="1200" u="sng" dirty="0" err="1">
                <a:latin typeface="+mj-lt"/>
              </a:rPr>
              <a:t>grouped</a:t>
            </a:r>
            <a:r>
              <a:rPr lang="fr-FR" sz="1200" u="sng" dirty="0">
                <a:latin typeface="+mj-lt"/>
              </a:rPr>
              <a:t> output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CCFD31D-A0AB-42CA-82CD-035E00849D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3638" y="4445982"/>
            <a:ext cx="2040821" cy="1712461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BB746AA8-D12E-4E40-BB39-7A6B6ED21655}"/>
              </a:ext>
            </a:extLst>
          </p:cNvPr>
          <p:cNvSpPr txBox="1"/>
          <p:nvPr/>
        </p:nvSpPr>
        <p:spPr>
          <a:xfrm>
            <a:off x="9132989" y="4045178"/>
            <a:ext cx="28709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u="sng" dirty="0">
                <a:latin typeface="+mj-lt"/>
              </a:rPr>
              <a:t>Confusion matrix for LeagueIndex output 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948618AD-87EB-4ED7-8CDD-28B4BF49C53C}"/>
              </a:ext>
            </a:extLst>
          </p:cNvPr>
          <p:cNvSpPr txBox="1"/>
          <p:nvPr/>
        </p:nvSpPr>
        <p:spPr>
          <a:xfrm>
            <a:off x="6821899" y="3326611"/>
            <a:ext cx="498227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400" dirty="0">
                <a:latin typeface="+mj-lt"/>
              </a:rPr>
              <a:t>We applied the Gradient </a:t>
            </a:r>
            <a:r>
              <a:rPr lang="fr-FR" sz="1400" dirty="0" err="1">
                <a:latin typeface="+mj-lt"/>
              </a:rPr>
              <a:t>boosting</a:t>
            </a:r>
            <a:r>
              <a:rPr lang="fr-FR" sz="1400" dirty="0">
                <a:latin typeface="+mj-lt"/>
              </a:rPr>
              <a:t> model, to predict the new </a:t>
            </a:r>
            <a:r>
              <a:rPr lang="fr-FR" sz="1400" dirty="0" err="1">
                <a:latin typeface="+mj-lt"/>
              </a:rPr>
              <a:t>target</a:t>
            </a:r>
            <a:r>
              <a:rPr lang="fr-FR" sz="1400" dirty="0">
                <a:latin typeface="+mj-lt"/>
              </a:rPr>
              <a:t> variable, and </a:t>
            </a:r>
            <a:r>
              <a:rPr lang="fr-FR" sz="1400" dirty="0" err="1">
                <a:latin typeface="+mj-lt"/>
              </a:rPr>
              <a:t>we</a:t>
            </a:r>
            <a:r>
              <a:rPr lang="fr-FR" sz="1400" dirty="0">
                <a:latin typeface="+mj-lt"/>
              </a:rPr>
              <a:t> </a:t>
            </a:r>
            <a:r>
              <a:rPr lang="fr-FR" sz="1400" dirty="0" err="1">
                <a:latin typeface="+mj-lt"/>
              </a:rPr>
              <a:t>did</a:t>
            </a:r>
            <a:r>
              <a:rPr lang="fr-FR" sz="1400" dirty="0">
                <a:latin typeface="+mj-lt"/>
              </a:rPr>
              <a:t> the </a:t>
            </a:r>
            <a:r>
              <a:rPr lang="fr-FR" sz="1400" dirty="0" err="1">
                <a:latin typeface="+mj-lt"/>
              </a:rPr>
              <a:t>same</a:t>
            </a:r>
            <a:r>
              <a:rPr lang="fr-FR" sz="1400" dirty="0">
                <a:latin typeface="+mj-lt"/>
              </a:rPr>
              <a:t> </a:t>
            </a:r>
            <a:r>
              <a:rPr lang="fr-FR" sz="1400" dirty="0" err="1">
                <a:latin typeface="+mj-lt"/>
              </a:rPr>
              <a:t>grid</a:t>
            </a:r>
            <a:r>
              <a:rPr lang="fr-FR" sz="1400" dirty="0">
                <a:latin typeface="+mj-lt"/>
              </a:rPr>
              <a:t> </a:t>
            </a:r>
            <a:r>
              <a:rPr lang="fr-FR" sz="1400" dirty="0" err="1">
                <a:latin typeface="+mj-lt"/>
              </a:rPr>
              <a:t>search</a:t>
            </a:r>
            <a:r>
              <a:rPr lang="fr-FR" sz="1400" dirty="0">
                <a:latin typeface="+mj-lt"/>
              </a:rPr>
              <a:t> to predict the exact </a:t>
            </a:r>
            <a:r>
              <a:rPr lang="fr-FR" sz="1400" dirty="0" err="1">
                <a:latin typeface="+mj-lt"/>
              </a:rPr>
              <a:t>league</a:t>
            </a:r>
            <a:r>
              <a:rPr lang="fr-FR" sz="1400" dirty="0">
                <a:latin typeface="+mj-lt"/>
              </a:rPr>
              <a:t> indexes. </a:t>
            </a:r>
            <a:r>
              <a:rPr lang="fr-FR" sz="1400" dirty="0" err="1">
                <a:latin typeface="+mj-lt"/>
              </a:rPr>
              <a:t>Here</a:t>
            </a:r>
            <a:r>
              <a:rPr lang="fr-FR" sz="1400" dirty="0">
                <a:latin typeface="+mj-lt"/>
              </a:rPr>
              <a:t> are the confusion matrices </a:t>
            </a:r>
            <a:r>
              <a:rPr lang="fr-FR" sz="1400" dirty="0" err="1">
                <a:latin typeface="+mj-lt"/>
              </a:rPr>
              <a:t>we</a:t>
            </a:r>
            <a:r>
              <a:rPr lang="fr-FR" sz="1400" dirty="0">
                <a:latin typeface="+mj-lt"/>
              </a:rPr>
              <a:t> </a:t>
            </a:r>
            <a:r>
              <a:rPr lang="fr-FR" sz="1400" dirty="0" err="1">
                <a:latin typeface="+mj-lt"/>
              </a:rPr>
              <a:t>obtained</a:t>
            </a:r>
            <a:r>
              <a:rPr lang="fr-FR" sz="1400" dirty="0">
                <a:latin typeface="+mj-lt"/>
              </a:rPr>
              <a:t>. </a:t>
            </a:r>
            <a:endParaRPr lang="fr-FR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7851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6690" y="-4453"/>
            <a:ext cx="12211164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 dirty="0">
                <a:solidFill>
                  <a:srgbClr val="C40A6E"/>
                </a:solidFill>
                <a:latin typeface="+mj-lt"/>
                <a:cs typeface="Calibri Light"/>
              </a:rPr>
              <a:t>API - Interface Flask</a:t>
            </a:r>
          </a:p>
        </p:txBody>
      </p:sp>
    </p:spTree>
    <p:extLst>
      <p:ext uri="{BB962C8B-B14F-4D97-AF65-F5344CB8AC3E}">
        <p14:creationId xmlns:p14="http://schemas.microsoft.com/office/powerpoint/2010/main" val="203841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-4668" y="-5991"/>
            <a:ext cx="12211165" cy="68699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14497" y="5991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26993" y="87458"/>
            <a:ext cx="11728184" cy="6551674"/>
            <a:chOff x="231908" y="122863"/>
            <a:chExt cx="11728184" cy="655167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82BBA9F-3651-40B2-90AF-3BEC8464038E}"/>
                </a:ext>
              </a:extLst>
            </p:cNvPr>
            <p:cNvSpPr/>
            <p:nvPr/>
          </p:nvSpPr>
          <p:spPr>
            <a:xfrm>
              <a:off x="406596" y="681548"/>
              <a:ext cx="5286116" cy="21606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8" y="3081867"/>
              <a:ext cx="5286114" cy="33373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86363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API Flask : Our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prediction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model</a:t>
              </a:r>
            </a:p>
          </p:txBody>
        </p:sp>
      </p:grpSp>
      <p:sp>
        <p:nvSpPr>
          <p:cNvPr id="7" name="ZoneTexte 27">
            <a:extLst>
              <a:ext uri="{FF2B5EF4-FFF2-40B4-BE49-F238E27FC236}">
                <a16:creationId xmlns:a16="http://schemas.microsoft.com/office/drawing/2014/main" id="{8EF1BFE3-D045-4E3B-8607-8309D88EF2EC}"/>
              </a:ext>
            </a:extLst>
          </p:cNvPr>
          <p:cNvSpPr txBox="1"/>
          <p:nvPr/>
        </p:nvSpPr>
        <p:spPr>
          <a:xfrm>
            <a:off x="662591" y="3546294"/>
            <a:ext cx="30173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u="sng" dirty="0" err="1">
                <a:latin typeface="+mj-lt"/>
              </a:rPr>
              <a:t>Here</a:t>
            </a:r>
            <a:r>
              <a:rPr lang="fr-FR" sz="1600" u="sng" dirty="0">
                <a:latin typeface="+mj-lt"/>
              </a:rPr>
              <a:t> are the </a:t>
            </a:r>
            <a:r>
              <a:rPr lang="fr-FR" sz="1600" u="sng" dirty="0" err="1">
                <a:latin typeface="+mj-lt"/>
              </a:rPr>
              <a:t>steps</a:t>
            </a:r>
            <a:r>
              <a:rPr lang="fr-FR" sz="1600" u="sng" dirty="0">
                <a:latin typeface="+mj-lt"/>
              </a:rPr>
              <a:t> to use the api: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3AC827-343A-44A7-9EB0-06B8C945981A}"/>
              </a:ext>
            </a:extLst>
          </p:cNvPr>
          <p:cNvSpPr/>
          <p:nvPr/>
        </p:nvSpPr>
        <p:spPr>
          <a:xfrm>
            <a:off x="5929287" y="636664"/>
            <a:ext cx="5889028" cy="57517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6879CB5-EB21-415D-B4E7-1B4D7048D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269" y="894563"/>
            <a:ext cx="3671032" cy="481582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50EFEBB-CE57-4F51-80E9-0DB45BE63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269" y="5183307"/>
            <a:ext cx="4270809" cy="527078"/>
          </a:xfrm>
          <a:prstGeom prst="rect">
            <a:avLst/>
          </a:prstGeom>
        </p:spPr>
      </p:pic>
      <p:sp>
        <p:nvSpPr>
          <p:cNvPr id="11" name="ZoneTexte 32">
            <a:extLst>
              <a:ext uri="{FF2B5EF4-FFF2-40B4-BE49-F238E27FC236}">
                <a16:creationId xmlns:a16="http://schemas.microsoft.com/office/drawing/2014/main" id="{8C382DFB-ECA1-4FF1-AB09-A995975F4B0B}"/>
              </a:ext>
            </a:extLst>
          </p:cNvPr>
          <p:cNvSpPr txBox="1"/>
          <p:nvPr/>
        </p:nvSpPr>
        <p:spPr>
          <a:xfrm>
            <a:off x="764294" y="1049910"/>
            <a:ext cx="46132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dirty="0">
                <a:latin typeface="+mj-lt"/>
              </a:rPr>
              <a:t>For the 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Flask API</a:t>
            </a:r>
            <a:r>
              <a:rPr lang="fr-FR" dirty="0">
                <a:latin typeface="+mj-lt"/>
              </a:rPr>
              <a:t>, </a:t>
            </a:r>
            <a:r>
              <a:rPr lang="fr-FR" dirty="0" err="1">
                <a:latin typeface="+mj-lt"/>
              </a:rPr>
              <a:t>we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allow</a:t>
            </a:r>
            <a:r>
              <a:rPr lang="fr-FR" dirty="0">
                <a:latin typeface="+mj-lt"/>
              </a:rPr>
              <a:t> the user to enter a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list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of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player’s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parameters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dirty="0">
                <a:latin typeface="+mj-lt"/>
              </a:rPr>
              <a:t>(all the variables), and </a:t>
            </a:r>
            <a:r>
              <a:rPr lang="fr-FR" dirty="0" err="1">
                <a:latin typeface="+mj-lt"/>
              </a:rPr>
              <a:t>then</a:t>
            </a:r>
            <a:r>
              <a:rPr lang="fr-FR" dirty="0">
                <a:latin typeface="+mj-lt"/>
              </a:rPr>
              <a:t> the application </a:t>
            </a:r>
            <a:r>
              <a:rPr lang="fr-FR" dirty="0" err="1">
                <a:latin typeface="+mj-lt"/>
              </a:rPr>
              <a:t>will</a:t>
            </a:r>
            <a:r>
              <a:rPr lang="fr-FR" dirty="0">
                <a:latin typeface="+mj-lt"/>
              </a:rPr>
              <a:t>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predict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the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player’s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League </a:t>
            </a:r>
            <a:r>
              <a:rPr lang="fr-FR" dirty="0">
                <a:latin typeface="+mj-lt"/>
              </a:rPr>
              <a:t>(</a:t>
            </a:r>
            <a:r>
              <a:rPr lang="fr-FR" dirty="0" err="1">
                <a:latin typeface="+mj-lt"/>
              </a:rPr>
              <a:t>from</a:t>
            </a:r>
            <a:r>
              <a:rPr lang="fr-FR" dirty="0">
                <a:latin typeface="+mj-lt"/>
              </a:rPr>
              <a:t> 1 to 8), and the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player’s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b="1" dirty="0" err="1">
                <a:solidFill>
                  <a:srgbClr val="CF4089"/>
                </a:solidFill>
                <a:latin typeface="+mj-lt"/>
              </a:rPr>
              <a:t>Level</a:t>
            </a:r>
            <a:r>
              <a:rPr lang="fr-FR" b="1" dirty="0">
                <a:solidFill>
                  <a:srgbClr val="CF4089"/>
                </a:solidFill>
                <a:latin typeface="+mj-lt"/>
              </a:rPr>
              <a:t> </a:t>
            </a:r>
            <a:r>
              <a:rPr lang="fr-FR" dirty="0">
                <a:latin typeface="+mj-lt"/>
              </a:rPr>
              <a:t>(</a:t>
            </a:r>
            <a:r>
              <a:rPr lang="fr-FR" dirty="0" err="1">
                <a:latin typeface="+mj-lt"/>
              </a:rPr>
              <a:t>from</a:t>
            </a:r>
            <a:r>
              <a:rPr lang="fr-FR" dirty="0">
                <a:latin typeface="+mj-lt"/>
              </a:rPr>
              <a:t> 1 to 3)  </a:t>
            </a:r>
            <a:endParaRPr lang="fr-FR" b="1" dirty="0">
              <a:solidFill>
                <a:srgbClr val="C40A6E"/>
              </a:solidFill>
              <a:latin typeface="+mj-lt"/>
            </a:endParaRPr>
          </a:p>
        </p:txBody>
      </p:sp>
      <p:sp>
        <p:nvSpPr>
          <p:cNvPr id="12" name="ZoneTexte 37">
            <a:extLst>
              <a:ext uri="{FF2B5EF4-FFF2-40B4-BE49-F238E27FC236}">
                <a16:creationId xmlns:a16="http://schemas.microsoft.com/office/drawing/2014/main" id="{AE33BD7E-763D-4CAD-BFE5-4375C93E02EA}"/>
              </a:ext>
            </a:extLst>
          </p:cNvPr>
          <p:cNvSpPr txBox="1"/>
          <p:nvPr/>
        </p:nvSpPr>
        <p:spPr>
          <a:xfrm>
            <a:off x="662591" y="3955540"/>
            <a:ext cx="4764295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>
                <a:latin typeface="+mj-lt"/>
              </a:rPr>
              <a:t>Download the entire </a:t>
            </a:r>
            <a:r>
              <a:rPr lang="en-US" sz="1600" dirty="0" err="1">
                <a:latin typeface="+mj-lt"/>
              </a:rPr>
              <a:t>projet</a:t>
            </a:r>
            <a:r>
              <a:rPr lang="en-US" sz="1600" dirty="0">
                <a:latin typeface="+mj-lt"/>
              </a:rPr>
              <a:t>, open your Anaconda Prompt (or any python supported </a:t>
            </a:r>
            <a:r>
              <a:rPr lang="en-US" sz="1600" dirty="0" err="1">
                <a:latin typeface="+mj-lt"/>
              </a:rPr>
              <a:t>cmd</a:t>
            </a:r>
            <a:r>
              <a:rPr lang="en-US" sz="1600" dirty="0">
                <a:latin typeface="+mj-lt"/>
              </a:rPr>
              <a:t>) and go to our project’s folder (with cd command). </a:t>
            </a:r>
          </a:p>
          <a:p>
            <a:pPr algn="just"/>
            <a:r>
              <a:rPr lang="en-US" sz="1600" dirty="0">
                <a:latin typeface="+mj-lt"/>
              </a:rPr>
              <a:t>Then enter “python app.py”, and copy the localhost link (like </a:t>
            </a:r>
            <a:r>
              <a:rPr lang="en-US" sz="1600" dirty="0">
                <a:latin typeface="+mj-lt"/>
                <a:hlinkClick r:id="rId5"/>
              </a:rPr>
              <a:t>http://127.0.0.1:8000/</a:t>
            </a:r>
            <a:r>
              <a:rPr lang="en-US" sz="1600" dirty="0">
                <a:latin typeface="+mj-lt"/>
              </a:rPr>
              <a:t>) in your browser.</a:t>
            </a:r>
          </a:p>
          <a:p>
            <a:pPr algn="just"/>
            <a:r>
              <a:rPr lang="en-US" sz="1600" dirty="0">
                <a:latin typeface="+mj-lt"/>
              </a:rPr>
              <a:t>Fill the form and use the “Predict” button to see the results.</a:t>
            </a:r>
            <a:endParaRPr lang="fr-FR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14743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1" y="2321519"/>
            <a:ext cx="12211164" cy="2145248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Thank you </a:t>
            </a:r>
            <a:r>
              <a:rPr lang="en-US" sz="6600" b="1">
                <a:solidFill>
                  <a:schemeClr val="bg1"/>
                </a:solidFill>
              </a:rPr>
              <a:t>for reading!</a:t>
            </a:r>
            <a:endParaRPr lang="en-US" sz="6600" b="1" dirty="0">
              <a:solidFill>
                <a:schemeClr val="bg1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6B09FA6-457F-4F09-8001-5B7B3B1C17BA}"/>
              </a:ext>
            </a:extLst>
          </p:cNvPr>
          <p:cNvSpPr txBox="1"/>
          <p:nvPr/>
        </p:nvSpPr>
        <p:spPr>
          <a:xfrm>
            <a:off x="3610105" y="6149687"/>
            <a:ext cx="1118050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3200" b="1" dirty="0">
                <a:solidFill>
                  <a:schemeClr val="bg1"/>
                </a:solidFill>
                <a:latin typeface="+mj-lt"/>
                <a:cs typeface="Calibri Light"/>
              </a:rPr>
              <a:t>Laurine SALLE &amp; Maélis YONES DIA1</a:t>
            </a:r>
          </a:p>
        </p:txBody>
      </p:sp>
    </p:spTree>
    <p:extLst>
      <p:ext uri="{BB962C8B-B14F-4D97-AF65-F5344CB8AC3E}">
        <p14:creationId xmlns:p14="http://schemas.microsoft.com/office/powerpoint/2010/main" val="297220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6690" y="-4453"/>
            <a:ext cx="12211164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 dirty="0" err="1">
                <a:solidFill>
                  <a:srgbClr val="C40A6E"/>
                </a:solidFill>
                <a:latin typeface="+mj-lt"/>
              </a:rPr>
              <a:t>Presentation</a:t>
            </a:r>
            <a:r>
              <a:rPr lang="fr-FR" sz="7200" b="1" dirty="0">
                <a:solidFill>
                  <a:srgbClr val="C40A6E"/>
                </a:solidFill>
                <a:latin typeface="+mj-lt"/>
              </a:rPr>
              <a:t> of our </a:t>
            </a:r>
            <a:r>
              <a:rPr lang="fr-FR" sz="7200" b="1" dirty="0" err="1">
                <a:solidFill>
                  <a:srgbClr val="C40A6E"/>
                </a:solidFill>
                <a:latin typeface="+mj-lt"/>
              </a:rPr>
              <a:t>dataset</a:t>
            </a:r>
            <a:endParaRPr lang="fr-FR" sz="7200" b="1" dirty="0">
              <a:solidFill>
                <a:srgbClr val="C40A6E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3072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73564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5296754" y="681548"/>
              <a:ext cx="6549791" cy="57762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681548"/>
              <a:ext cx="4722980" cy="2743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94244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Presentation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of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our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dataset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395DD76-82CC-4F99-9374-DE6281B29BCF}"/>
              </a:ext>
            </a:extLst>
          </p:cNvPr>
          <p:cNvSpPr/>
          <p:nvPr/>
        </p:nvSpPr>
        <p:spPr>
          <a:xfrm>
            <a:off x="416179" y="3554508"/>
            <a:ext cx="4722980" cy="285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DA8FC40-9A5D-47B9-A3F3-D6F5EBD583BA}"/>
              </a:ext>
            </a:extLst>
          </p:cNvPr>
          <p:cNvSpPr txBox="1"/>
          <p:nvPr/>
        </p:nvSpPr>
        <p:spPr>
          <a:xfrm>
            <a:off x="583356" y="780687"/>
            <a:ext cx="4316593" cy="2446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Our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7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created in 2013 by Mark Blair, Joe Thompson, Andrew </a:t>
            </a:r>
            <a:r>
              <a:rPr lang="fr-FR" sz="17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Henrey</a:t>
            </a:r>
            <a:r>
              <a:rPr lang="fr-FR" sz="17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and Bill Chen, 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is a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study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players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fr-FR" sz="1700" b="1" dirty="0" err="1">
                <a:solidFill>
                  <a:srgbClr val="CF408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video</a:t>
            </a:r>
            <a:r>
              <a:rPr lang="fr-FR" sz="1700" b="1" dirty="0">
                <a:solidFill>
                  <a:srgbClr val="CF408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700" b="1" dirty="0" err="1">
                <a:solidFill>
                  <a:srgbClr val="CF408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game</a:t>
            </a:r>
            <a:r>
              <a:rPr lang="fr-FR" sz="1700" b="1" dirty="0">
                <a:solidFill>
                  <a:srgbClr val="CF408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StarCraft2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which is a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game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of real-time science-fiction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strategy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developed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fr-FR" sz="17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published</a:t>
            </a:r>
            <a:r>
              <a:rPr lang="fr-FR" sz="17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7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by Blizzard Entertainment.</a:t>
            </a:r>
          </a:p>
          <a:p>
            <a:pPr algn="just"/>
            <a:r>
              <a:rPr lang="fr-FR" sz="1700" dirty="0">
                <a:latin typeface="+mj-lt"/>
                <a:cs typeface="Times New Roman" panose="02020603050405020304" pitchFamily="18" charset="0"/>
              </a:rPr>
              <a:t>Our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dataset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is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composed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of 20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features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(19 variables and our </a:t>
            </a:r>
            <a:r>
              <a:rPr lang="fr-FR" sz="1700" b="1" dirty="0" err="1">
                <a:solidFill>
                  <a:srgbClr val="CF4089"/>
                </a:solidFill>
                <a:latin typeface="+mj-lt"/>
                <a:cs typeface="Times New Roman" panose="02020603050405020304" pitchFamily="18" charset="0"/>
              </a:rPr>
              <a:t>target</a:t>
            </a:r>
            <a:r>
              <a:rPr lang="fr-FR" sz="1700" b="1" dirty="0">
                <a:solidFill>
                  <a:srgbClr val="CF4089"/>
                </a:solidFill>
                <a:latin typeface="+mj-lt"/>
                <a:cs typeface="Times New Roman" panose="02020603050405020304" pitchFamily="18" charset="0"/>
              </a:rPr>
              <a:t> which is LeagueIndex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) and 3395 instances of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players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.</a:t>
            </a:r>
            <a:endParaRPr lang="en-US" sz="1700" dirty="0">
              <a:latin typeface="+mj-lt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7C2E9AC-7F3B-4CB3-845A-7CABF614F439}"/>
              </a:ext>
            </a:extLst>
          </p:cNvPr>
          <p:cNvSpPr txBox="1"/>
          <p:nvPr/>
        </p:nvSpPr>
        <p:spPr>
          <a:xfrm>
            <a:off x="583356" y="3700082"/>
            <a:ext cx="4267789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700" dirty="0">
                <a:latin typeface="+mj-lt"/>
                <a:cs typeface="Times New Roman" panose="02020603050405020304" pitchFamily="18" charset="0"/>
              </a:rPr>
              <a:t>The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dataset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contained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some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technical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features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such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as :</a:t>
            </a:r>
          </a:p>
          <a:p>
            <a:pPr algn="just"/>
            <a:r>
              <a:rPr lang="fr-FR" sz="1700" dirty="0">
                <a:latin typeface="+mj-lt"/>
                <a:cs typeface="Times New Roman" panose="02020603050405020304" pitchFamily="18" charset="0"/>
              </a:rPr>
              <a:t>- 1 second = 88,1 timestamp (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game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time system).</a:t>
            </a:r>
          </a:p>
          <a:p>
            <a:pPr algn="just"/>
            <a:r>
              <a:rPr lang="fr-FR" sz="1700" dirty="0">
                <a:latin typeface="+mj-lt"/>
                <a:cs typeface="Times New Roman" panose="02020603050405020304" pitchFamily="18" charset="0"/>
              </a:rPr>
              <a:t>- PAC which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means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Perception-Action Cycle, this is all the actions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done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by a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player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in a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specific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 area of the </a:t>
            </a:r>
            <a:r>
              <a:rPr lang="fr-FR" sz="1700" dirty="0" err="1">
                <a:latin typeface="+mj-lt"/>
                <a:cs typeface="Times New Roman" panose="02020603050405020304" pitchFamily="18" charset="0"/>
              </a:rPr>
              <a:t>map</a:t>
            </a:r>
            <a:r>
              <a:rPr lang="fr-FR" sz="1700" dirty="0">
                <a:latin typeface="+mj-lt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1700" dirty="0">
                <a:latin typeface="+mj-lt"/>
              </a:rPr>
              <a:t>- Hotkeys that are keys used as keyboard shortcut for perform specific actions on the game.</a:t>
            </a:r>
          </a:p>
        </p:txBody>
      </p:sp>
      <p:graphicFrame>
        <p:nvGraphicFramePr>
          <p:cNvPr id="19" name="Tableau 20">
            <a:extLst>
              <a:ext uri="{FF2B5EF4-FFF2-40B4-BE49-F238E27FC236}">
                <a16:creationId xmlns:a16="http://schemas.microsoft.com/office/drawing/2014/main" id="{8C347FE4-B120-42FA-9B3E-0A3F52FF1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178732"/>
              </p:ext>
            </p:extLst>
          </p:nvPr>
        </p:nvGraphicFramePr>
        <p:xfrm>
          <a:off x="5434950" y="807662"/>
          <a:ext cx="6292562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1385104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429420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613251">
                  <a:extLst>
                    <a:ext uri="{9D8B030D-6E8A-4147-A177-3AD203B41FA5}">
                      <a16:colId xmlns:a16="http://schemas.microsoft.com/office/drawing/2014/main" val="33713120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Features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GameID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Unique ID number for each game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240511"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LeagueIndex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+mj-lt"/>
                        </a:rPr>
                        <a:t>From 1 to 8 (Bronze, Silver, Gold, Platinum, Diamond, Master, </a:t>
                      </a:r>
                      <a:r>
                        <a:rPr lang="en-US" sz="1000" dirty="0" err="1">
                          <a:latin typeface="+mj-lt"/>
                        </a:rPr>
                        <a:t>GrandMaster</a:t>
                      </a:r>
                      <a:r>
                        <a:rPr lang="en-US" sz="1000" dirty="0">
                          <a:latin typeface="+mj-lt"/>
                        </a:rPr>
                        <a:t>, Professional)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+mj-lt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Age of the player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HoursPerWeek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Reported hours spent playing per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TotalHours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Reported total hours spent playing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APM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Action per minute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SelectByHotkeys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Number of unit or building selections made using hotkeys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AssignToHotkeys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Number of units or buildings assigned to hotkeys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UniqueHotkeys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Number of unique hotkeys used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MinimapAttacks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Number of attack actions on </a:t>
                      </a:r>
                      <a:r>
                        <a:rPr lang="en-US" sz="1000" dirty="0" err="1">
                          <a:latin typeface="+mj-lt"/>
                        </a:rPr>
                        <a:t>minimap</a:t>
                      </a:r>
                      <a:r>
                        <a:rPr lang="en-US" sz="100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+mj-lt"/>
                        </a:rPr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MinimapRightClicks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right-clicks on </a:t>
                      </a:r>
                      <a:r>
                        <a:rPr lang="fr-FR" sz="1000" noProof="0" dirty="0" err="1">
                          <a:latin typeface="+mj-lt"/>
                        </a:rPr>
                        <a:t>minimap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NumberOfPACs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</a:t>
                      </a:r>
                      <a:r>
                        <a:rPr lang="fr-FR" sz="1000" noProof="0" dirty="0" err="1">
                          <a:latin typeface="+mj-lt"/>
                        </a:rPr>
                        <a:t>PACs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31407800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GapBetweenPACs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Mean</a:t>
                      </a:r>
                      <a:r>
                        <a:rPr lang="fr-FR" sz="1000" noProof="0" dirty="0">
                          <a:latin typeface="+mj-lt"/>
                        </a:rPr>
                        <a:t> duration in millisecondes between </a:t>
                      </a:r>
                      <a:r>
                        <a:rPr lang="fr-FR" sz="1000" noProof="0" dirty="0" err="1">
                          <a:latin typeface="+mj-lt"/>
                        </a:rPr>
                        <a:t>PACs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83334668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ActionLatency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Mean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latency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from</a:t>
                      </a:r>
                      <a:r>
                        <a:rPr lang="fr-FR" sz="1000" noProof="0" dirty="0">
                          <a:latin typeface="+mj-lt"/>
                        </a:rPr>
                        <a:t> the </a:t>
                      </a:r>
                      <a:r>
                        <a:rPr lang="fr-FR" sz="1000" noProof="0" dirty="0" err="1">
                          <a:latin typeface="+mj-lt"/>
                        </a:rPr>
                        <a:t>onset</a:t>
                      </a:r>
                      <a:r>
                        <a:rPr lang="fr-FR" sz="1000" noProof="0" dirty="0">
                          <a:latin typeface="+mj-lt"/>
                        </a:rPr>
                        <a:t> of a </a:t>
                      </a:r>
                      <a:r>
                        <a:rPr lang="fr-FR" sz="1000" noProof="0" dirty="0" err="1">
                          <a:latin typeface="+mj-lt"/>
                        </a:rPr>
                        <a:t>PACs</a:t>
                      </a:r>
                      <a:r>
                        <a:rPr lang="fr-FR" sz="1000" noProof="0" dirty="0">
                          <a:latin typeface="+mj-lt"/>
                        </a:rPr>
                        <a:t> to </a:t>
                      </a:r>
                      <a:r>
                        <a:rPr lang="fr-FR" sz="1000" noProof="0" dirty="0" err="1">
                          <a:latin typeface="+mj-lt"/>
                        </a:rPr>
                        <a:t>their</a:t>
                      </a:r>
                      <a:r>
                        <a:rPr lang="fr-FR" sz="1000" noProof="0" dirty="0">
                          <a:latin typeface="+mj-lt"/>
                        </a:rPr>
                        <a:t> first action in </a:t>
                      </a:r>
                      <a:r>
                        <a:rPr lang="fr-FR" sz="1000" noProof="0" dirty="0" err="1">
                          <a:latin typeface="+mj-lt"/>
                        </a:rPr>
                        <a:t>milliseconds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150002308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ActionsInPAC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Mean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actions </a:t>
                      </a:r>
                      <a:r>
                        <a:rPr lang="fr-FR" sz="1000" noProof="0" dirty="0" err="1">
                          <a:latin typeface="+mj-lt"/>
                        </a:rPr>
                        <a:t>within</a:t>
                      </a:r>
                      <a:r>
                        <a:rPr lang="fr-FR" sz="1000" noProof="0" dirty="0">
                          <a:latin typeface="+mj-lt"/>
                        </a:rPr>
                        <a:t> each PAC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30325743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TotalMapExplored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The </a:t>
                      </a:r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24x24 </a:t>
                      </a:r>
                      <a:r>
                        <a:rPr lang="fr-FR" sz="1000" noProof="0" dirty="0" err="1">
                          <a:latin typeface="+mj-lt"/>
                        </a:rPr>
                        <a:t>game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coordinate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grids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viewed</a:t>
                      </a:r>
                      <a:r>
                        <a:rPr lang="fr-FR" sz="1000" noProof="0" dirty="0">
                          <a:latin typeface="+mj-lt"/>
                        </a:rPr>
                        <a:t> by the </a:t>
                      </a:r>
                      <a:r>
                        <a:rPr lang="fr-FR" sz="1000" noProof="0" dirty="0" err="1">
                          <a:latin typeface="+mj-lt"/>
                        </a:rPr>
                        <a:t>player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WorkersMade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</a:t>
                      </a:r>
                      <a:r>
                        <a:rPr lang="fr-FR" sz="1000" noProof="0" dirty="0" err="1">
                          <a:latin typeface="+mj-lt"/>
                        </a:rPr>
                        <a:t>SCVs</a:t>
                      </a:r>
                      <a:r>
                        <a:rPr lang="fr-FR" sz="1000" noProof="0" dirty="0">
                          <a:latin typeface="+mj-lt"/>
                        </a:rPr>
                        <a:t>, drones, and probes </a:t>
                      </a:r>
                      <a:r>
                        <a:rPr lang="fr-FR" sz="1000" noProof="0" dirty="0" err="1">
                          <a:latin typeface="+mj-lt"/>
                        </a:rPr>
                        <a:t>trained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29736573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UniqueUnitsMade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Unique </a:t>
                      </a:r>
                      <a:r>
                        <a:rPr lang="fr-FR" sz="1000" noProof="0" dirty="0" err="1">
                          <a:latin typeface="+mj-lt"/>
                        </a:rPr>
                        <a:t>unites</a:t>
                      </a:r>
                      <a:r>
                        <a:rPr lang="fr-FR" sz="1000" noProof="0" dirty="0">
                          <a:latin typeface="+mj-lt"/>
                        </a:rPr>
                        <a:t> made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>
                          <a:latin typeface="+mj-lt"/>
                        </a:rPr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53721131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ComplexUnitsMade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Number</a:t>
                      </a:r>
                      <a:r>
                        <a:rPr lang="fr-FR" sz="1000" noProof="0" dirty="0">
                          <a:latin typeface="+mj-lt"/>
                        </a:rPr>
                        <a:t> of </a:t>
                      </a:r>
                      <a:r>
                        <a:rPr lang="fr-FR" sz="1000" noProof="0" dirty="0" err="1">
                          <a:latin typeface="+mj-lt"/>
                        </a:rPr>
                        <a:t>ghosts</a:t>
                      </a:r>
                      <a:r>
                        <a:rPr lang="fr-FR" sz="1000" noProof="0" dirty="0">
                          <a:latin typeface="+mj-lt"/>
                        </a:rPr>
                        <a:t>, </a:t>
                      </a:r>
                      <a:r>
                        <a:rPr lang="fr-FR" sz="1000" noProof="0" dirty="0" err="1">
                          <a:latin typeface="+mj-lt"/>
                        </a:rPr>
                        <a:t>infestors</a:t>
                      </a:r>
                      <a:r>
                        <a:rPr lang="fr-FR" sz="1000" noProof="0" dirty="0">
                          <a:latin typeface="+mj-lt"/>
                        </a:rPr>
                        <a:t> and high </a:t>
                      </a:r>
                      <a:r>
                        <a:rPr lang="fr-FR" sz="1000" noProof="0" dirty="0" err="1">
                          <a:latin typeface="+mj-lt"/>
                        </a:rPr>
                        <a:t>templars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trained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43547518"/>
                  </a:ext>
                </a:extLst>
              </a:tr>
              <a:tr h="232323"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ComplexAbilitiesUsed</a:t>
                      </a:r>
                      <a:endParaRPr lang="fr-FR" sz="10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Abilities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requiring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specific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  <a:r>
                        <a:rPr lang="fr-FR" sz="1000" noProof="0" dirty="0" err="1">
                          <a:latin typeface="+mj-lt"/>
                        </a:rPr>
                        <a:t>targeting</a:t>
                      </a:r>
                      <a:r>
                        <a:rPr lang="fr-FR" sz="1000" noProof="0" dirty="0">
                          <a:latin typeface="+mj-lt"/>
                        </a:rPr>
                        <a:t> instructions </a:t>
                      </a:r>
                      <a:r>
                        <a:rPr lang="fr-FR" sz="1000" noProof="0" dirty="0" err="1">
                          <a:latin typeface="+mj-lt"/>
                        </a:rPr>
                        <a:t>used</a:t>
                      </a:r>
                      <a:r>
                        <a:rPr lang="fr-FR" sz="1000" noProof="0" dirty="0">
                          <a:latin typeface="+mj-lt"/>
                        </a:rPr>
                        <a:t> per timestamp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 noProof="0" dirty="0" err="1">
                          <a:latin typeface="+mj-lt"/>
                        </a:rPr>
                        <a:t>Float</a:t>
                      </a:r>
                      <a:r>
                        <a:rPr lang="fr-FR" sz="1000" noProof="0" dirty="0">
                          <a:latin typeface="+mj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40A6E">
                            <a:shade val="30000"/>
                            <a:satMod val="115000"/>
                          </a:srgbClr>
                        </a:gs>
                        <a:gs pos="50000">
                          <a:srgbClr val="C40A6E">
                            <a:shade val="67500"/>
                            <a:satMod val="115000"/>
                          </a:srgbClr>
                        </a:gs>
                        <a:gs pos="100000">
                          <a:srgbClr val="C40A6E">
                            <a:shade val="100000"/>
                            <a:satMod val="115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48440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1442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73564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5296754" y="681548"/>
              <a:ext cx="6549791" cy="19103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681548"/>
              <a:ext cx="4722980" cy="26742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94244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Presentation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of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our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dataset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F9923C5C-B50F-4DB4-9B46-A39FED1E4307}"/>
              </a:ext>
            </a:extLst>
          </p:cNvPr>
          <p:cNvSpPr txBox="1"/>
          <p:nvPr/>
        </p:nvSpPr>
        <p:spPr>
          <a:xfrm>
            <a:off x="554082" y="678158"/>
            <a:ext cx="444717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</a:rPr>
              <a:t>The first step of our analysis was to 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clean the data </a:t>
            </a:r>
            <a:r>
              <a:rPr lang="en-US" sz="1600" dirty="0">
                <a:latin typeface="+mj-lt"/>
              </a:rPr>
              <a:t>if needed. We saw some inconsistencies (3 rows only) and decided to delete them, for example, we deleted a player who played more than 24 hours a day, which is impossible. We also chose to delete the </a:t>
            </a:r>
            <a:r>
              <a:rPr lang="en-US" sz="1600" dirty="0" err="1">
                <a:latin typeface="+mj-lt"/>
              </a:rPr>
              <a:t>GameId</a:t>
            </a:r>
            <a:r>
              <a:rPr lang="en-US" sz="1600" dirty="0">
                <a:latin typeface="+mj-lt"/>
              </a:rPr>
              <a:t> because it has no signification for the data analysis.</a:t>
            </a:r>
          </a:p>
          <a:p>
            <a:r>
              <a:rPr lang="en-US" sz="1600" dirty="0">
                <a:latin typeface="+mj-lt"/>
              </a:rPr>
              <a:t>For the “?” values in Age, </a:t>
            </a:r>
            <a:r>
              <a:rPr lang="en-US" sz="1600" dirty="0" err="1">
                <a:latin typeface="+mj-lt"/>
              </a:rPr>
              <a:t>HoursPerWeek</a:t>
            </a:r>
            <a:r>
              <a:rPr lang="en-US" sz="1600" dirty="0">
                <a:latin typeface="+mj-lt"/>
              </a:rPr>
              <a:t> and </a:t>
            </a:r>
            <a:r>
              <a:rPr lang="en-US" sz="1600" dirty="0" err="1">
                <a:latin typeface="+mj-lt"/>
              </a:rPr>
              <a:t>TotalHours</a:t>
            </a:r>
            <a:r>
              <a:rPr lang="en-US" sz="1600" dirty="0">
                <a:latin typeface="+mj-lt"/>
              </a:rPr>
              <a:t>, we decided to replace them by the mean value of the corresponding column.</a:t>
            </a:r>
          </a:p>
        </p:txBody>
      </p:sp>
      <p:graphicFrame>
        <p:nvGraphicFramePr>
          <p:cNvPr id="20" name="Tableau 3">
            <a:extLst>
              <a:ext uri="{FF2B5EF4-FFF2-40B4-BE49-F238E27FC236}">
                <a16:creationId xmlns:a16="http://schemas.microsoft.com/office/drawing/2014/main" id="{11EE16B6-4BD7-46B2-BF65-DB15EABC2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809025"/>
              </p:ext>
            </p:extLst>
          </p:nvPr>
        </p:nvGraphicFramePr>
        <p:xfrm>
          <a:off x="6315556" y="4336796"/>
          <a:ext cx="3263900" cy="155448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939716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2324184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256704">
                <a:tc>
                  <a:txBody>
                    <a:bodyPr/>
                    <a:lstStyle/>
                    <a:p>
                      <a:r>
                        <a:rPr lang="fr-FR" sz="1400" noProof="0" dirty="0" err="1">
                          <a:latin typeface="+mj-lt"/>
                        </a:rPr>
                        <a:t>Deleted</a:t>
                      </a:r>
                      <a:r>
                        <a:rPr lang="fr-FR" sz="1400" noProof="0" dirty="0">
                          <a:latin typeface="+mj-lt"/>
                        </a:rPr>
                        <a:t> variables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0A6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noProof="0" dirty="0" err="1">
                          <a:latin typeface="+mj-lt"/>
                        </a:rPr>
                        <a:t>Individuals</a:t>
                      </a:r>
                      <a:r>
                        <a:rPr lang="fr-FR" sz="1400" noProof="0" dirty="0">
                          <a:latin typeface="+mj-lt"/>
                        </a:rPr>
                        <a:t> </a:t>
                      </a:r>
                      <a:r>
                        <a:rPr lang="fr-FR" sz="1400" noProof="0" dirty="0" err="1">
                          <a:latin typeface="+mj-lt"/>
                        </a:rPr>
                        <a:t>deleted</a:t>
                      </a:r>
                      <a:endParaRPr lang="fr-FR" sz="14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0A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256704">
                <a:tc>
                  <a:txBody>
                    <a:bodyPr/>
                    <a:lstStyle/>
                    <a:p>
                      <a:r>
                        <a:rPr lang="fr-FR" sz="1400" noProof="0" dirty="0" err="1">
                          <a:latin typeface="+mj-lt"/>
                        </a:rPr>
                        <a:t>GameID</a:t>
                      </a:r>
                      <a:endParaRPr lang="fr-FR" sz="14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noProof="0" dirty="0" err="1">
                          <a:latin typeface="+mj-lt"/>
                        </a:rPr>
                        <a:t>Players</a:t>
                      </a:r>
                      <a:r>
                        <a:rPr lang="fr-FR" sz="1400" noProof="0" dirty="0">
                          <a:latin typeface="+mj-lt"/>
                        </a:rPr>
                        <a:t> with </a:t>
                      </a:r>
                      <a:r>
                        <a:rPr lang="fr-FR" sz="1400" noProof="0" dirty="0" err="1">
                          <a:latin typeface="+mj-lt"/>
                        </a:rPr>
                        <a:t>HoursPerWeek</a:t>
                      </a:r>
                      <a:r>
                        <a:rPr lang="fr-FR" sz="1400" noProof="0" dirty="0">
                          <a:latin typeface="+mj-lt"/>
                        </a:rPr>
                        <a:t> &gt; 140h/</a:t>
                      </a:r>
                      <a:r>
                        <a:rPr lang="fr-FR" sz="1400" noProof="0" dirty="0" err="1">
                          <a:latin typeface="+mj-lt"/>
                        </a:rPr>
                        <a:t>week</a:t>
                      </a:r>
                      <a:endParaRPr lang="fr-FR" sz="14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256704">
                <a:tc>
                  <a:txBody>
                    <a:bodyPr/>
                    <a:lstStyle/>
                    <a:p>
                      <a:endParaRPr lang="fr-FR" sz="1400" noProof="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78B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+mj-lt"/>
                        </a:rPr>
                        <a:t>Players with </a:t>
                      </a:r>
                      <a:r>
                        <a:rPr lang="en-US" sz="1400" dirty="0" err="1">
                          <a:latin typeface="+mj-lt"/>
                        </a:rPr>
                        <a:t>TotalHours</a:t>
                      </a:r>
                      <a:r>
                        <a:rPr lang="en-US" sz="1400" dirty="0">
                          <a:latin typeface="+mj-lt"/>
                        </a:rPr>
                        <a:t> &gt; 23700h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78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</a:tbl>
          </a:graphicData>
        </a:graphic>
      </p:graphicFrame>
      <p:pic>
        <p:nvPicPr>
          <p:cNvPr id="21" name="Image 20">
            <a:extLst>
              <a:ext uri="{FF2B5EF4-FFF2-40B4-BE49-F238E27FC236}">
                <a16:creationId xmlns:a16="http://schemas.microsoft.com/office/drawing/2014/main" id="{E0EB25FB-7954-41FD-AB0B-5C85CCDBF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330" y="4407036"/>
            <a:ext cx="2027096" cy="13488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A8E96FA-F5D3-43CF-81D1-3C6600CB5580}"/>
              </a:ext>
            </a:extLst>
          </p:cNvPr>
          <p:cNvSpPr/>
          <p:nvPr/>
        </p:nvSpPr>
        <p:spPr>
          <a:xfrm>
            <a:off x="5306336" y="2720052"/>
            <a:ext cx="6549791" cy="3688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 descr="Refonte du classement Starcraft II - Millenium">
            <a:extLst>
              <a:ext uri="{FF2B5EF4-FFF2-40B4-BE49-F238E27FC236}">
                <a16:creationId xmlns:a16="http://schemas.microsoft.com/office/drawing/2014/main" id="{11AAAB28-8CE7-4521-BAC2-8876BB3B8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191" y="3086729"/>
            <a:ext cx="6041727" cy="301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A8F6543-E711-4383-B026-CE2F24FF4052}"/>
              </a:ext>
            </a:extLst>
          </p:cNvPr>
          <p:cNvSpPr/>
          <p:nvPr/>
        </p:nvSpPr>
        <p:spPr>
          <a:xfrm>
            <a:off x="416179" y="3551500"/>
            <a:ext cx="4722980" cy="28570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E80B382-48C5-4DD0-8BBA-792942671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4342" y="3696185"/>
            <a:ext cx="2157467" cy="2361644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2A2094F1-F9FB-4B4F-849A-A29DF746CC5D}"/>
              </a:ext>
            </a:extLst>
          </p:cNvPr>
          <p:cNvSpPr txBox="1"/>
          <p:nvPr/>
        </p:nvSpPr>
        <p:spPr>
          <a:xfrm>
            <a:off x="623530" y="3547644"/>
            <a:ext cx="240517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Then, we needed to </a:t>
            </a:r>
            <a:r>
              <a:rPr lang="en-US" sz="1600" b="1" dirty="0" err="1">
                <a:solidFill>
                  <a:srgbClr val="CF4089"/>
                </a:solidFill>
                <a:latin typeface="+mj-lt"/>
              </a:rPr>
              <a:t>analyse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 the variables </a:t>
            </a:r>
            <a:r>
              <a:rPr lang="en-US" sz="1600" dirty="0">
                <a:latin typeface="+mj-lt"/>
              </a:rPr>
              <a:t>and to see the ones that has impacts on the </a:t>
            </a:r>
            <a:r>
              <a:rPr lang="en-US" sz="1600" dirty="0" err="1">
                <a:latin typeface="+mj-lt"/>
              </a:rPr>
              <a:t>LeagueIndex</a:t>
            </a:r>
            <a:r>
              <a:rPr lang="en-US" sz="1600" dirty="0">
                <a:latin typeface="+mj-lt"/>
              </a:rPr>
              <a:t> and to make some conclusions. The league index is an integer between 1 and 8 associated with a league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95912EF-5516-46A1-8F2E-5770EA1AFCC3}"/>
              </a:ext>
            </a:extLst>
          </p:cNvPr>
          <p:cNvSpPr txBox="1"/>
          <p:nvPr/>
        </p:nvSpPr>
        <p:spPr>
          <a:xfrm>
            <a:off x="5558876" y="1281257"/>
            <a:ext cx="61114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Finally, we tried to predict our target: the </a:t>
            </a:r>
            <a:r>
              <a:rPr lang="en-US" dirty="0" err="1">
                <a:latin typeface="+mj-lt"/>
              </a:rPr>
              <a:t>LeagueIndex</a:t>
            </a:r>
            <a:r>
              <a:rPr lang="en-US" dirty="0">
                <a:latin typeface="+mj-lt"/>
              </a:rPr>
              <a:t> of players thanks to classification models.</a:t>
            </a:r>
            <a:endParaRPr lang="fr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34517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73564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1058645" y="1118028"/>
              <a:ext cx="10055051" cy="47649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94244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Our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priliminary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thoughts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93F8E56B-FCF5-4A4E-82FE-FAEE6D45B835}"/>
              </a:ext>
            </a:extLst>
          </p:cNvPr>
          <p:cNvSpPr/>
          <p:nvPr/>
        </p:nvSpPr>
        <p:spPr>
          <a:xfrm>
            <a:off x="1984277" y="1546412"/>
            <a:ext cx="8242610" cy="4020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>
                <a:solidFill>
                  <a:schemeClr val="tx1"/>
                </a:solidFill>
                <a:latin typeface="+mj-lt"/>
              </a:rPr>
              <a:t>As a first, we thought that some features would have influence on the target like:</a:t>
            </a:r>
          </a:p>
          <a:p>
            <a:pPr algn="just"/>
            <a:endParaRPr lang="en-US" dirty="0">
              <a:solidFill>
                <a:schemeClr val="tx1"/>
              </a:solidFill>
              <a:latin typeface="+mj-lt"/>
            </a:endParaRP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The Age. Indeed, we thought that young player will be more reactive than old one so they would have a better level since we are in a strategic video game. 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The features related with the playing time such as HoursPerWeek and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TotalHours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. We thought that these would have a good impact on the player’s level. Indeed, the more time he spends on the game, the more experience he gains and the better his level will be.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285750" indent="-285750" algn="just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We also thought that features like APM (Action Per Minute) and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NumberOfPACs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would have a positive impact and would be correlated with the LeagueIndex because it show the time it takes for the player to perceive an information and to react by taking action.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751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F7149BEC-279E-4864-A766-B8C5C0A60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92D9F9D-A9E9-4A10-8174-C1E45DD0ACE4}"/>
              </a:ext>
            </a:extLst>
          </p:cNvPr>
          <p:cNvSpPr/>
          <p:nvPr/>
        </p:nvSpPr>
        <p:spPr>
          <a:xfrm>
            <a:off x="6690" y="-4453"/>
            <a:ext cx="12211164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 dirty="0">
                <a:solidFill>
                  <a:srgbClr val="C40A6E"/>
                </a:solidFill>
                <a:latin typeface="+mj-lt"/>
              </a:rPr>
              <a:t>Data Visualisation</a:t>
            </a:r>
            <a:endParaRPr lang="fr-FR" sz="7200" b="1" dirty="0">
              <a:solidFill>
                <a:srgbClr val="C40A6E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53704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73564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6526721" y="681548"/>
              <a:ext cx="5319824" cy="39460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681548"/>
              <a:ext cx="5922890" cy="57376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104108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A global visualisation of all the variables of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our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dataset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and a focus on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our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target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CD59C47B-B33E-4408-8A78-52191B145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12" y="694426"/>
            <a:ext cx="5653601" cy="54842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B1F16D49-978E-4030-98C7-00532BEB8DA9}"/>
              </a:ext>
            </a:extLst>
          </p:cNvPr>
          <p:cNvSpPr txBox="1"/>
          <p:nvPr/>
        </p:nvSpPr>
        <p:spPr>
          <a:xfrm>
            <a:off x="6649342" y="715991"/>
            <a:ext cx="49639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effectLst/>
                <a:latin typeface="+mj-lt"/>
              </a:rPr>
              <a:t>Our dataset seems to be mostly composed of a lot of player having a </a:t>
            </a:r>
            <a:r>
              <a:rPr lang="en-US" sz="1600" b="1" i="0" dirty="0">
                <a:solidFill>
                  <a:srgbClr val="CF4089"/>
                </a:solidFill>
                <a:effectLst/>
                <a:latin typeface="+mj-lt"/>
              </a:rPr>
              <a:t>LeagueIndex between 3 and 6</a:t>
            </a:r>
            <a:r>
              <a:rPr lang="en-US" sz="1600" b="0" i="0" dirty="0">
                <a:effectLst/>
                <a:latin typeface="+mj-lt"/>
              </a:rPr>
              <a:t>, then the number drops drastically, this might be a problem to well predict the LeagueIndex 7 and 8, because those players are underrepresented in the dataset (as we can see below).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9012557-B62E-45D0-8346-9D35E560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117" y="2179689"/>
            <a:ext cx="3212586" cy="218225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395DD76-82CC-4F99-9374-DE6281B29BCF}"/>
              </a:ext>
            </a:extLst>
          </p:cNvPr>
          <p:cNvSpPr/>
          <p:nvPr/>
        </p:nvSpPr>
        <p:spPr>
          <a:xfrm>
            <a:off x="6536302" y="4764911"/>
            <a:ext cx="5319824" cy="1600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710DDA1-8A1F-4184-97F7-0678CE225A4D}"/>
              </a:ext>
            </a:extLst>
          </p:cNvPr>
          <p:cNvSpPr txBox="1"/>
          <p:nvPr/>
        </p:nvSpPr>
        <p:spPr>
          <a:xfrm>
            <a:off x="6745253" y="5101413"/>
            <a:ext cx="4901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effectLst/>
                <a:latin typeface="+mj-lt"/>
              </a:rPr>
              <a:t>We can also observe that the majority of the variables follows a </a:t>
            </a:r>
            <a:r>
              <a:rPr lang="en-US" sz="1600" b="1" i="0" dirty="0">
                <a:solidFill>
                  <a:srgbClr val="CF4089"/>
                </a:solidFill>
                <a:effectLst/>
                <a:latin typeface="+mj-lt"/>
              </a:rPr>
              <a:t>normal distribution</a:t>
            </a:r>
            <a:r>
              <a:rPr lang="en-US" sz="1600" b="0" i="0" dirty="0">
                <a:effectLst/>
                <a:latin typeface="+mj-lt"/>
              </a:rPr>
              <a:t>, according to the shape of the graphs.</a:t>
            </a:r>
            <a:br>
              <a:rPr lang="en-US" sz="1600" dirty="0">
                <a:latin typeface="+mj-lt"/>
              </a:rPr>
            </a:br>
            <a:endParaRPr lang="fr-FR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12547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61989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7467663" y="681548"/>
              <a:ext cx="4378881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6" y="681548"/>
              <a:ext cx="6899021" cy="57376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94244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Correlations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between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all the variables of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our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dataset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4820C2C5-FF46-4CE8-8912-EEFA36B84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79" y="1035915"/>
            <a:ext cx="6865275" cy="4844736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B433BB67-0929-47DE-A0BF-711FE4FF54BF}"/>
              </a:ext>
            </a:extLst>
          </p:cNvPr>
          <p:cNvSpPr txBox="1"/>
          <p:nvPr/>
        </p:nvSpPr>
        <p:spPr>
          <a:xfrm>
            <a:off x="7827525" y="859238"/>
            <a:ext cx="362982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We can observe on the correlation matrix the 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correlations between the variables and the </a:t>
            </a:r>
            <a:r>
              <a:rPr lang="en-US" sz="1600" b="1" dirty="0" err="1">
                <a:solidFill>
                  <a:srgbClr val="CF4089"/>
                </a:solidFill>
                <a:latin typeface="+mj-lt"/>
              </a:rPr>
              <a:t>LeagueIndex</a:t>
            </a:r>
            <a:r>
              <a:rPr lang="en-US" sz="1600" dirty="0">
                <a:latin typeface="+mj-lt"/>
              </a:rPr>
              <a:t>.</a:t>
            </a:r>
          </a:p>
          <a:p>
            <a:r>
              <a:rPr lang="en-US" sz="1600" dirty="0">
                <a:latin typeface="+mj-lt"/>
              </a:rPr>
              <a:t>Contrary to our expectations on 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age</a:t>
            </a:r>
            <a:r>
              <a:rPr lang="en-US" sz="1600" dirty="0">
                <a:latin typeface="+mj-lt"/>
              </a:rPr>
              <a:t>, we can see that its correlation with the target is not significant because very close to 0 (-0.12)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b="0" i="0" dirty="0">
                <a:effectLst/>
                <a:latin typeface="+mj-lt"/>
              </a:rPr>
              <a:t>The correlation matrix shows that some variables are significatively positively or negatively correlated with LeagueIndex.</a:t>
            </a:r>
          </a:p>
          <a:p>
            <a:r>
              <a:rPr lang="en-US" sz="1600" b="1" i="0" dirty="0">
                <a:solidFill>
                  <a:srgbClr val="CF4089"/>
                </a:solidFill>
                <a:effectLst/>
                <a:latin typeface="+mj-lt"/>
              </a:rPr>
              <a:t>Significant positive correlations with LeagueIndex:</a:t>
            </a:r>
            <a:r>
              <a:rPr lang="en-US" sz="1600" b="0" i="0" dirty="0">
                <a:solidFill>
                  <a:srgbClr val="CF4089"/>
                </a:solidFill>
                <a:effectLst/>
                <a:latin typeface="+mj-lt"/>
              </a:rPr>
              <a:t> </a:t>
            </a:r>
            <a:r>
              <a:rPr lang="en-US" sz="1600" b="0" i="0" dirty="0">
                <a:effectLst/>
                <a:latin typeface="+mj-lt"/>
              </a:rPr>
              <a:t>APM, SelectByHotkeys</a:t>
            </a:r>
            <a:r>
              <a:rPr lang="en-US" sz="1600" dirty="0">
                <a:latin typeface="+mj-lt"/>
              </a:rPr>
              <a:t>,</a:t>
            </a:r>
            <a:r>
              <a:rPr lang="en-US" sz="1600" b="0" i="0" dirty="0">
                <a:effectLst/>
                <a:latin typeface="+mj-lt"/>
              </a:rPr>
              <a:t> AssignToHotkeys, NumberOfPACs</a:t>
            </a:r>
          </a:p>
          <a:p>
            <a:r>
              <a:rPr lang="en-US" sz="1600" b="1" i="0" dirty="0">
                <a:solidFill>
                  <a:srgbClr val="CF4089"/>
                </a:solidFill>
                <a:effectLst/>
                <a:latin typeface="+mj-lt"/>
              </a:rPr>
              <a:t>Significant negative correlations with LeagueIndex:</a:t>
            </a:r>
            <a:r>
              <a:rPr lang="en-US" sz="1600" b="0" i="0" dirty="0">
                <a:solidFill>
                  <a:srgbClr val="CF4089"/>
                </a:solidFill>
                <a:effectLst/>
                <a:latin typeface="+mj-lt"/>
              </a:rPr>
              <a:t> </a:t>
            </a:r>
            <a:r>
              <a:rPr lang="en-US" sz="1600" b="0" i="0" dirty="0">
                <a:effectLst/>
                <a:latin typeface="+mj-lt"/>
              </a:rPr>
              <a:t>GapBetweenPACs</a:t>
            </a:r>
            <a:r>
              <a:rPr lang="en-US" sz="1600" dirty="0">
                <a:latin typeface="+mj-lt"/>
              </a:rPr>
              <a:t>, </a:t>
            </a:r>
            <a:r>
              <a:rPr lang="en-US" sz="1600" b="0" i="0" dirty="0">
                <a:effectLst/>
                <a:latin typeface="+mj-lt"/>
              </a:rPr>
              <a:t>ActionLatency.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b="0" i="0" dirty="0">
                <a:effectLst/>
                <a:latin typeface="+mj-lt"/>
              </a:rPr>
              <a:t>We can therefore anticipate the profile of a good player with a low latency, quick reaction, a big number of action, etc.</a:t>
            </a:r>
            <a:br>
              <a:rPr lang="en-US" sz="1600" dirty="0"/>
            </a:br>
            <a:endParaRPr lang="en-US" sz="1600" b="0" i="0" dirty="0">
              <a:effectLst/>
              <a:latin typeface="-apple-system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421E08A7-082D-44C3-95BC-DC637612805D}"/>
              </a:ext>
            </a:extLst>
          </p:cNvPr>
          <p:cNvSpPr/>
          <p:nvPr/>
        </p:nvSpPr>
        <p:spPr>
          <a:xfrm>
            <a:off x="1317096" y="1047489"/>
            <a:ext cx="322652" cy="4089722"/>
          </a:xfrm>
          <a:prstGeom prst="roundRect">
            <a:avLst/>
          </a:prstGeom>
          <a:noFill/>
          <a:ln w="28575">
            <a:solidFill>
              <a:srgbClr val="C40A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105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64B616-4298-4B13-8288-1B168D631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4" b="7968"/>
          <a:stretch/>
        </p:blipFill>
        <p:spPr>
          <a:xfrm>
            <a:off x="0" y="-4453"/>
            <a:ext cx="12211165" cy="6869982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A43D53B8-F49A-4C41-9937-46BD6D329373}"/>
              </a:ext>
            </a:extLst>
          </p:cNvPr>
          <p:cNvSpPr/>
          <p:nvPr/>
        </p:nvSpPr>
        <p:spPr>
          <a:xfrm>
            <a:off x="-9829" y="7529"/>
            <a:ext cx="12211165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64AABBA-DA0F-4482-99A0-78CC3175D269}"/>
              </a:ext>
            </a:extLst>
          </p:cNvPr>
          <p:cNvGrpSpPr/>
          <p:nvPr/>
        </p:nvGrpSpPr>
        <p:grpSpPr>
          <a:xfrm>
            <a:off x="241490" y="61989"/>
            <a:ext cx="11728184" cy="6551674"/>
            <a:chOff x="231908" y="122863"/>
            <a:chExt cx="11728184" cy="65516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3B2548-7D21-4096-9480-96EDFA6D00E6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rgbClr val="FBB3DA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83234E-5CF3-4B26-BFAC-AC4A180C0224}"/>
                </a:ext>
              </a:extLst>
            </p:cNvPr>
            <p:cNvSpPr/>
            <p:nvPr/>
          </p:nvSpPr>
          <p:spPr>
            <a:xfrm>
              <a:off x="5322621" y="681548"/>
              <a:ext cx="6523924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224E982-8AF5-4C52-A71E-F28F6D2D4CEC}"/>
                </a:ext>
              </a:extLst>
            </p:cNvPr>
            <p:cNvSpPr/>
            <p:nvPr/>
          </p:nvSpPr>
          <p:spPr>
            <a:xfrm>
              <a:off x="406597" y="681548"/>
              <a:ext cx="4741337" cy="57376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AD9438-83F6-454A-85D0-18D9EC7CBADB}"/>
                </a:ext>
              </a:extLst>
            </p:cNvPr>
            <p:cNvSpPr/>
            <p:nvPr/>
          </p:nvSpPr>
          <p:spPr>
            <a:xfrm>
              <a:off x="231908" y="182985"/>
              <a:ext cx="11728184" cy="352815"/>
            </a:xfrm>
            <a:prstGeom prst="rect">
              <a:avLst/>
            </a:prstGeom>
            <a:solidFill>
              <a:srgbClr val="C40A6E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5147810E-D54C-4D99-9178-5D55DE7AEC78}"/>
                </a:ext>
              </a:extLst>
            </p:cNvPr>
            <p:cNvSpPr txBox="1"/>
            <p:nvPr/>
          </p:nvSpPr>
          <p:spPr>
            <a:xfrm>
              <a:off x="300235" y="122863"/>
              <a:ext cx="94244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Relationships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between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values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positively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correlated</a:t>
              </a:r>
              <a:r>
                <a:rPr lang="fr-FR" sz="2400" dirty="0">
                  <a:solidFill>
                    <a:schemeClr val="bg1"/>
                  </a:solidFill>
                  <a:latin typeface="+mj-lt"/>
                </a:rPr>
                <a:t> and the </a:t>
              </a:r>
              <a:r>
                <a:rPr lang="fr-FR" sz="2400" dirty="0" err="1">
                  <a:solidFill>
                    <a:schemeClr val="bg1"/>
                  </a:solidFill>
                  <a:latin typeface="+mj-lt"/>
                </a:rPr>
                <a:t>LeagueIndex</a:t>
              </a:r>
              <a:endParaRPr lang="fr-FR" sz="24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16" name="Image 15">
            <a:extLst>
              <a:ext uri="{FF2B5EF4-FFF2-40B4-BE49-F238E27FC236}">
                <a16:creationId xmlns:a16="http://schemas.microsoft.com/office/drawing/2014/main" id="{5F019988-E072-4174-B81A-FA3C5F5A6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038" y="967411"/>
            <a:ext cx="5793114" cy="5153766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9D5AFEA-5D1D-450D-B3FC-9DB0A53D479A}"/>
              </a:ext>
            </a:extLst>
          </p:cNvPr>
          <p:cNvSpPr txBox="1"/>
          <p:nvPr/>
        </p:nvSpPr>
        <p:spPr>
          <a:xfrm>
            <a:off x="669637" y="1044493"/>
            <a:ext cx="423441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b="0" i="0" dirty="0">
              <a:effectLst/>
              <a:latin typeface="+mj-lt"/>
            </a:endParaRPr>
          </a:p>
          <a:p>
            <a:r>
              <a:rPr lang="en-US" sz="1600" b="0" i="0" dirty="0">
                <a:effectLst/>
                <a:latin typeface="+mj-lt"/>
              </a:rPr>
              <a:t>A low-level player (</a:t>
            </a:r>
            <a:r>
              <a:rPr lang="en-US" sz="1600" b="0" i="0" dirty="0" err="1">
                <a:effectLst/>
                <a:latin typeface="+mj-lt"/>
              </a:rPr>
              <a:t>leagueIndex</a:t>
            </a:r>
            <a:r>
              <a:rPr lang="en-US" sz="1600" b="0" i="0" dirty="0">
                <a:effectLst/>
                <a:latin typeface="+mj-lt"/>
              </a:rPr>
              <a:t> 1 to 3) has a low </a:t>
            </a:r>
            <a:r>
              <a:rPr lang="en-US" sz="1600" b="0" i="0" dirty="0" err="1">
                <a:effectLst/>
                <a:latin typeface="+mj-lt"/>
              </a:rPr>
              <a:t>NumberOfPacs</a:t>
            </a:r>
            <a:r>
              <a:rPr lang="en-US" sz="1600" b="0" i="0" dirty="0">
                <a:effectLst/>
                <a:latin typeface="+mj-lt"/>
              </a:rPr>
              <a:t> which induces few action cycles and therefore not too many activities in the game (low APM). This is supported by little use of Hotkeys keyboard shortcuts (SelectByHotkeys and AssignToHotkeys low).</a:t>
            </a:r>
          </a:p>
          <a:p>
            <a:pPr algn="just"/>
            <a:endParaRPr lang="en-US" sz="1600" b="0" i="0" dirty="0">
              <a:effectLst/>
              <a:latin typeface="+mj-lt"/>
            </a:endParaRPr>
          </a:p>
          <a:p>
            <a:r>
              <a:rPr lang="en-US" sz="1600" b="0" i="0" dirty="0">
                <a:effectLst/>
                <a:latin typeface="+mj-lt"/>
              </a:rPr>
              <a:t>From this pairplot, we can deduce that a good player will have many actions per minute (APM) and </a:t>
            </a:r>
            <a:r>
              <a:rPr lang="en-US" sz="1600" b="0" i="0" dirty="0" err="1">
                <a:effectLst/>
                <a:latin typeface="+mj-lt"/>
              </a:rPr>
              <a:t>NumberOfPACs</a:t>
            </a:r>
            <a:r>
              <a:rPr lang="en-US" sz="1600" b="0" i="0" dirty="0">
                <a:effectLst/>
                <a:latin typeface="+mj-lt"/>
              </a:rPr>
              <a:t>.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We can also observe that, on any plane , when we try to represent the population of the dataset there is 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no true separation between the observations, </a:t>
            </a:r>
            <a:r>
              <a:rPr lang="en-US" sz="1600" dirty="0">
                <a:latin typeface="+mj-lt"/>
              </a:rPr>
              <a:t>and we can only observe that players having a </a:t>
            </a:r>
            <a:r>
              <a:rPr lang="en-US" sz="1600" dirty="0" err="1">
                <a:latin typeface="+mj-lt"/>
              </a:rPr>
              <a:t>LeagueIndex</a:t>
            </a:r>
            <a:r>
              <a:rPr lang="en-US" sz="1600" dirty="0">
                <a:latin typeface="+mj-lt"/>
              </a:rPr>
              <a:t> of 8 are slightly more grouped in certain plots. For the rest of the population the groups are </a:t>
            </a:r>
            <a:r>
              <a:rPr lang="en-US" sz="1600" b="1" dirty="0">
                <a:solidFill>
                  <a:srgbClr val="CF4089"/>
                </a:solidFill>
                <a:latin typeface="+mj-lt"/>
              </a:rPr>
              <a:t>overlapping each other a lot</a:t>
            </a:r>
            <a:r>
              <a:rPr lang="en-US" sz="1600" dirty="0">
                <a:latin typeface="+mj-lt"/>
              </a:rPr>
              <a:t>.</a:t>
            </a:r>
            <a:endParaRPr lang="en-US" sz="1600" b="0" i="0" dirty="0">
              <a:effectLst/>
              <a:latin typeface="+mj-lt"/>
            </a:endParaRPr>
          </a:p>
          <a:p>
            <a:endParaRPr lang="en-US" sz="1600" b="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38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1678</Words>
  <Application>Microsoft Office PowerPoint</Application>
  <PresentationFormat>Grand écran</PresentationFormat>
  <Paragraphs>172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-apple-system</vt:lpstr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 FLOCH Pierrick</dc:creator>
  <cp:lastModifiedBy>SALLE Laurine</cp:lastModifiedBy>
  <cp:revision>18</cp:revision>
  <dcterms:created xsi:type="dcterms:W3CDTF">2021-12-05T14:11:48Z</dcterms:created>
  <dcterms:modified xsi:type="dcterms:W3CDTF">2022-01-05T23:43:09Z</dcterms:modified>
</cp:coreProperties>
</file>